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E392A2A-A056-49C8-998C-B5EA9F8003DA}" v="10" dt="2026-01-16T12:49:51.3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90" d="100"/>
          <a:sy n="90" d="100"/>
        </p:scale>
        <p:origin x="37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10"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4B4171-4A3B-3D69-7AB7-25A9F2A9C6AD}"/>
              </a:ext>
            </a:extLst>
          </p:cNvPr>
          <p:cNvSpPr txBox="1">
            <a:spLocks noGrp="1"/>
          </p:cNvSpPr>
          <p:nvPr>
            <p:ph type="ctrTitle"/>
          </p:nvPr>
        </p:nvSpPr>
        <p:spPr>
          <a:xfrm>
            <a:off x="1524003" y="1122361"/>
            <a:ext cx="9144000" cy="2387598"/>
          </a:xfrm>
        </p:spPr>
        <p:txBody>
          <a:bodyPr anchor="b" anchorCtr="1"/>
          <a:lstStyle>
            <a:lvl1pPr algn="ctr">
              <a:defRPr sz="6000"/>
            </a:lvl1pPr>
          </a:lstStyle>
          <a:p>
            <a:pPr lvl="0"/>
            <a:r>
              <a:rPr lang="en-US"/>
              <a:t>Click to edit Master title style</a:t>
            </a:r>
            <a:endParaRPr lang="en-GB"/>
          </a:p>
        </p:txBody>
      </p:sp>
      <p:sp>
        <p:nvSpPr>
          <p:cNvPr id="3" name="Subtitle 2">
            <a:extLst>
              <a:ext uri="{FF2B5EF4-FFF2-40B4-BE49-F238E27FC236}">
                <a16:creationId xmlns:a16="http://schemas.microsoft.com/office/drawing/2014/main" id="{AF462315-0E88-58B8-C149-FA2297495642}"/>
              </a:ext>
            </a:extLst>
          </p:cNvPr>
          <p:cNvSpPr txBox="1">
            <a:spLocks noGrp="1"/>
          </p:cNvSpPr>
          <p:nvPr>
            <p:ph type="subTitle" idx="1"/>
          </p:nvPr>
        </p:nvSpPr>
        <p:spPr>
          <a:xfrm>
            <a:off x="1524003" y="3602041"/>
            <a:ext cx="9144000" cy="1655758"/>
          </a:xfrm>
        </p:spPr>
        <p:txBody>
          <a:bodyPr anchorCtr="1"/>
          <a:lstStyle>
            <a:lvl1pPr marL="0" indent="0" algn="ctr">
              <a:buNone/>
              <a:defRPr sz="2400"/>
            </a:lvl1pPr>
          </a:lstStyle>
          <a:p>
            <a:pPr lvl="0"/>
            <a:r>
              <a:rPr lang="en-US"/>
              <a:t>Click to edit Master subtitle style</a:t>
            </a:r>
            <a:endParaRPr lang="en-GB"/>
          </a:p>
        </p:txBody>
      </p:sp>
      <p:sp>
        <p:nvSpPr>
          <p:cNvPr id="4" name="Date Placeholder 3">
            <a:extLst>
              <a:ext uri="{FF2B5EF4-FFF2-40B4-BE49-F238E27FC236}">
                <a16:creationId xmlns:a16="http://schemas.microsoft.com/office/drawing/2014/main" id="{9192E391-B378-7DA9-700A-A9314D633B02}"/>
              </a:ext>
            </a:extLst>
          </p:cNvPr>
          <p:cNvSpPr txBox="1">
            <a:spLocks noGrp="1"/>
          </p:cNvSpPr>
          <p:nvPr>
            <p:ph type="dt" sz="half" idx="7"/>
          </p:nvPr>
        </p:nvSpPr>
        <p:spPr/>
        <p:txBody>
          <a:bodyPr/>
          <a:lstStyle>
            <a:lvl1pPr>
              <a:defRPr/>
            </a:lvl1pPr>
          </a:lstStyle>
          <a:p>
            <a:pPr lvl="0"/>
            <a:fld id="{CBCB8581-29A9-43AE-8552-65A8C023F4DE}" type="datetime1">
              <a:rPr lang="en-GB"/>
              <a:pPr lvl="0"/>
              <a:t>16/01/2026</a:t>
            </a:fld>
            <a:endParaRPr lang="en-GB"/>
          </a:p>
        </p:txBody>
      </p:sp>
      <p:sp>
        <p:nvSpPr>
          <p:cNvPr id="5" name="Footer Placeholder 4">
            <a:extLst>
              <a:ext uri="{FF2B5EF4-FFF2-40B4-BE49-F238E27FC236}">
                <a16:creationId xmlns:a16="http://schemas.microsoft.com/office/drawing/2014/main" id="{7AE53D31-CA8E-DA8E-801D-7672CD6D88FE}"/>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472FC2F9-EAE2-2D49-2543-30A25FAEEE8F}"/>
              </a:ext>
            </a:extLst>
          </p:cNvPr>
          <p:cNvSpPr txBox="1">
            <a:spLocks noGrp="1"/>
          </p:cNvSpPr>
          <p:nvPr>
            <p:ph type="sldNum" sz="quarter" idx="8"/>
          </p:nvPr>
        </p:nvSpPr>
        <p:spPr/>
        <p:txBody>
          <a:bodyPr/>
          <a:lstStyle>
            <a:lvl1pPr>
              <a:defRPr/>
            </a:lvl1pPr>
          </a:lstStyle>
          <a:p>
            <a:pPr lvl="0"/>
            <a:fld id="{061ED5B5-BC94-4F76-9A87-B0D339EB5940}" type="slidenum">
              <a:t>‹#›</a:t>
            </a:fld>
            <a:endParaRPr lang="en-GB"/>
          </a:p>
        </p:txBody>
      </p:sp>
    </p:spTree>
    <p:extLst>
      <p:ext uri="{BB962C8B-B14F-4D97-AF65-F5344CB8AC3E}">
        <p14:creationId xmlns:p14="http://schemas.microsoft.com/office/powerpoint/2010/main" val="2363342786"/>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6D8E14-26CE-59F4-6939-2BE6D73C9A69}"/>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DE76E89E-F4E4-3CE2-AF70-CD1CAF88D920}"/>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22CA8FE-0BE7-4682-75E2-06D68C867E43}"/>
              </a:ext>
            </a:extLst>
          </p:cNvPr>
          <p:cNvSpPr txBox="1">
            <a:spLocks noGrp="1"/>
          </p:cNvSpPr>
          <p:nvPr>
            <p:ph type="dt" sz="half" idx="7"/>
          </p:nvPr>
        </p:nvSpPr>
        <p:spPr/>
        <p:txBody>
          <a:bodyPr/>
          <a:lstStyle>
            <a:lvl1pPr>
              <a:defRPr/>
            </a:lvl1pPr>
          </a:lstStyle>
          <a:p>
            <a:pPr lvl="0"/>
            <a:fld id="{AE7AECAA-5E69-48D8-A11B-76EFAE1ACB00}" type="datetime1">
              <a:rPr lang="en-GB"/>
              <a:pPr lvl="0"/>
              <a:t>16/01/2026</a:t>
            </a:fld>
            <a:endParaRPr lang="en-GB"/>
          </a:p>
        </p:txBody>
      </p:sp>
      <p:sp>
        <p:nvSpPr>
          <p:cNvPr id="5" name="Footer Placeholder 4">
            <a:extLst>
              <a:ext uri="{FF2B5EF4-FFF2-40B4-BE49-F238E27FC236}">
                <a16:creationId xmlns:a16="http://schemas.microsoft.com/office/drawing/2014/main" id="{9BBC40D9-C2F6-E6F9-09AB-D51BB5825B67}"/>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4560D78F-EEEA-DD16-9418-B2E1E61D84CF}"/>
              </a:ext>
            </a:extLst>
          </p:cNvPr>
          <p:cNvSpPr txBox="1">
            <a:spLocks noGrp="1"/>
          </p:cNvSpPr>
          <p:nvPr>
            <p:ph type="sldNum" sz="quarter" idx="8"/>
          </p:nvPr>
        </p:nvSpPr>
        <p:spPr/>
        <p:txBody>
          <a:bodyPr/>
          <a:lstStyle>
            <a:lvl1pPr>
              <a:defRPr/>
            </a:lvl1pPr>
          </a:lstStyle>
          <a:p>
            <a:pPr lvl="0"/>
            <a:fld id="{E5C5080E-AAE8-4746-8B45-CF48F6856669}" type="slidenum">
              <a:t>‹#›</a:t>
            </a:fld>
            <a:endParaRPr lang="en-GB"/>
          </a:p>
        </p:txBody>
      </p:sp>
    </p:spTree>
    <p:extLst>
      <p:ext uri="{BB962C8B-B14F-4D97-AF65-F5344CB8AC3E}">
        <p14:creationId xmlns:p14="http://schemas.microsoft.com/office/powerpoint/2010/main" val="31748679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815293-5373-BA0A-D1ED-1B367ABAED81}"/>
              </a:ext>
            </a:extLst>
          </p:cNvPr>
          <p:cNvSpPr txBox="1">
            <a:spLocks noGrp="1"/>
          </p:cNvSpPr>
          <p:nvPr>
            <p:ph type="title"/>
          </p:nvPr>
        </p:nvSpPr>
        <p:spPr>
          <a:xfrm>
            <a:off x="831847" y="1709735"/>
            <a:ext cx="10515600" cy="2852735"/>
          </a:xfrm>
        </p:spPr>
        <p:txBody>
          <a:bodyPr anchor="b"/>
          <a:lstStyle>
            <a:lvl1pPr>
              <a:defRPr sz="6000"/>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407280F9-95F5-95FB-7FAE-ACADBCE9602B}"/>
              </a:ext>
            </a:extLst>
          </p:cNvPr>
          <p:cNvSpPr txBox="1">
            <a:spLocks noGrp="1"/>
          </p:cNvSpPr>
          <p:nvPr>
            <p:ph type="body" idx="1"/>
          </p:nvPr>
        </p:nvSpPr>
        <p:spPr>
          <a:xfrm>
            <a:off x="831847" y="4589465"/>
            <a:ext cx="10515600"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CFC9832F-AFFA-E81B-580C-FF3C6D0B0FA9}"/>
              </a:ext>
            </a:extLst>
          </p:cNvPr>
          <p:cNvSpPr txBox="1">
            <a:spLocks noGrp="1"/>
          </p:cNvSpPr>
          <p:nvPr>
            <p:ph type="dt" sz="half" idx="7"/>
          </p:nvPr>
        </p:nvSpPr>
        <p:spPr/>
        <p:txBody>
          <a:bodyPr/>
          <a:lstStyle>
            <a:lvl1pPr>
              <a:defRPr/>
            </a:lvl1pPr>
          </a:lstStyle>
          <a:p>
            <a:pPr lvl="0"/>
            <a:fld id="{033EA0DD-FC9B-4D2E-8A50-B455023B9DB1}" type="datetime1">
              <a:rPr lang="en-GB"/>
              <a:pPr lvl="0"/>
              <a:t>16/01/2026</a:t>
            </a:fld>
            <a:endParaRPr lang="en-GB"/>
          </a:p>
        </p:txBody>
      </p:sp>
      <p:sp>
        <p:nvSpPr>
          <p:cNvPr id="5" name="Footer Placeholder 4">
            <a:extLst>
              <a:ext uri="{FF2B5EF4-FFF2-40B4-BE49-F238E27FC236}">
                <a16:creationId xmlns:a16="http://schemas.microsoft.com/office/drawing/2014/main" id="{BB2924AE-A90A-56B9-21F2-BCD0EE7C479A}"/>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7DB2DA12-3E3F-04D7-73D9-30BD2692C6C8}"/>
              </a:ext>
            </a:extLst>
          </p:cNvPr>
          <p:cNvSpPr txBox="1">
            <a:spLocks noGrp="1"/>
          </p:cNvSpPr>
          <p:nvPr>
            <p:ph type="sldNum" sz="quarter" idx="8"/>
          </p:nvPr>
        </p:nvSpPr>
        <p:spPr/>
        <p:txBody>
          <a:bodyPr/>
          <a:lstStyle>
            <a:lvl1pPr>
              <a:defRPr/>
            </a:lvl1pPr>
          </a:lstStyle>
          <a:p>
            <a:pPr lvl="0"/>
            <a:fld id="{26CF866F-9DBA-4862-9142-9FFA2722AB25}" type="slidenum">
              <a:t>‹#›</a:t>
            </a:fld>
            <a:endParaRPr lang="en-GB"/>
          </a:p>
        </p:txBody>
      </p:sp>
    </p:spTree>
    <p:extLst>
      <p:ext uri="{BB962C8B-B14F-4D97-AF65-F5344CB8AC3E}">
        <p14:creationId xmlns:p14="http://schemas.microsoft.com/office/powerpoint/2010/main" val="12659322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B51C1F-59D5-1E41-9277-690F9AD94122}"/>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4F4EF92A-B976-8398-9122-24B86E048252}"/>
              </a:ext>
            </a:extLst>
          </p:cNvPr>
          <p:cNvSpPr txBox="1">
            <a:spLocks noGrp="1"/>
          </p:cNvSpPr>
          <p:nvPr>
            <p:ph idx="1"/>
          </p:nvPr>
        </p:nvSpPr>
        <p:spPr>
          <a:xfrm>
            <a:off x="838203"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8F9036D-94C5-F030-48FF-B0BC4FE25D86}"/>
              </a:ext>
            </a:extLst>
          </p:cNvPr>
          <p:cNvSpPr txBox="1">
            <a:spLocks noGrp="1"/>
          </p:cNvSpPr>
          <p:nvPr>
            <p:ph idx="2"/>
          </p:nvPr>
        </p:nvSpPr>
        <p:spPr>
          <a:xfrm>
            <a:off x="6172200" y="1825627"/>
            <a:ext cx="5181603" cy="435133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65DAC45-6A0B-914B-3410-7E6470194A86}"/>
              </a:ext>
            </a:extLst>
          </p:cNvPr>
          <p:cNvSpPr txBox="1">
            <a:spLocks noGrp="1"/>
          </p:cNvSpPr>
          <p:nvPr>
            <p:ph type="dt" sz="half" idx="7"/>
          </p:nvPr>
        </p:nvSpPr>
        <p:spPr/>
        <p:txBody>
          <a:bodyPr/>
          <a:lstStyle>
            <a:lvl1pPr>
              <a:defRPr/>
            </a:lvl1pPr>
          </a:lstStyle>
          <a:p>
            <a:pPr lvl="0"/>
            <a:fld id="{FD83E93F-423E-42F6-898B-D370E5B76CD0}" type="datetime1">
              <a:rPr lang="en-GB"/>
              <a:pPr lvl="0"/>
              <a:t>16/01/2026</a:t>
            </a:fld>
            <a:endParaRPr lang="en-GB"/>
          </a:p>
        </p:txBody>
      </p:sp>
      <p:sp>
        <p:nvSpPr>
          <p:cNvPr id="6" name="Footer Placeholder 5">
            <a:extLst>
              <a:ext uri="{FF2B5EF4-FFF2-40B4-BE49-F238E27FC236}">
                <a16:creationId xmlns:a16="http://schemas.microsoft.com/office/drawing/2014/main" id="{2AE6F044-9014-BF25-D723-45734C1998FE}"/>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8296A15-0368-BB45-DF51-4E0E520EBB7D}"/>
              </a:ext>
            </a:extLst>
          </p:cNvPr>
          <p:cNvSpPr txBox="1">
            <a:spLocks noGrp="1"/>
          </p:cNvSpPr>
          <p:nvPr>
            <p:ph type="sldNum" sz="quarter" idx="8"/>
          </p:nvPr>
        </p:nvSpPr>
        <p:spPr/>
        <p:txBody>
          <a:bodyPr/>
          <a:lstStyle>
            <a:lvl1pPr>
              <a:defRPr/>
            </a:lvl1pPr>
          </a:lstStyle>
          <a:p>
            <a:pPr lvl="0"/>
            <a:fld id="{E10E19B6-191A-40F6-ABFE-5CDCD9397DFA}" type="slidenum">
              <a:t>‹#›</a:t>
            </a:fld>
            <a:endParaRPr lang="en-GB"/>
          </a:p>
        </p:txBody>
      </p:sp>
    </p:spTree>
    <p:extLst>
      <p:ext uri="{BB962C8B-B14F-4D97-AF65-F5344CB8AC3E}">
        <p14:creationId xmlns:p14="http://schemas.microsoft.com/office/powerpoint/2010/main" val="215780066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39CBEE-CB12-A2B4-6582-B64B77492E9C}"/>
              </a:ext>
            </a:extLst>
          </p:cNvPr>
          <p:cNvSpPr txBox="1">
            <a:spLocks noGrp="1"/>
          </p:cNvSpPr>
          <p:nvPr>
            <p:ph type="title"/>
          </p:nvPr>
        </p:nvSpPr>
        <p:spPr>
          <a:xfrm>
            <a:off x="839784" y="365129"/>
            <a:ext cx="10515600" cy="1325559"/>
          </a:xfrm>
        </p:spPr>
        <p:txBody>
          <a:bodyPr/>
          <a:lstStyle>
            <a:lvl1pPr>
              <a:defRPr/>
            </a:lvl1p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57CE2EE6-EB9A-221D-46A4-40F23A71605F}"/>
              </a:ext>
            </a:extLst>
          </p:cNvPr>
          <p:cNvSpPr txBox="1">
            <a:spLocks noGrp="1"/>
          </p:cNvSpPr>
          <p:nvPr>
            <p:ph type="body" idx="1"/>
          </p:nvPr>
        </p:nvSpPr>
        <p:spPr>
          <a:xfrm>
            <a:off x="839784" y="1681160"/>
            <a:ext cx="5157782" cy="823910"/>
          </a:xfrm>
        </p:spPr>
        <p:txBody>
          <a:bodyPr anchor="b"/>
          <a:lstStyle>
            <a:lvl1pPr marL="0" indent="0">
              <a:buNone/>
              <a:defRPr sz="2400" b="1"/>
            </a:lvl1pPr>
          </a:lstStyle>
          <a:p>
            <a:pPr lvl="0"/>
            <a:r>
              <a:rPr lang="en-US"/>
              <a:t>Click to edit Master text styles</a:t>
            </a:r>
          </a:p>
        </p:txBody>
      </p:sp>
      <p:sp>
        <p:nvSpPr>
          <p:cNvPr id="4" name="Content Placeholder 3">
            <a:extLst>
              <a:ext uri="{FF2B5EF4-FFF2-40B4-BE49-F238E27FC236}">
                <a16:creationId xmlns:a16="http://schemas.microsoft.com/office/drawing/2014/main" id="{F271921D-74B5-D161-CED4-5190320520E1}"/>
              </a:ext>
            </a:extLst>
          </p:cNvPr>
          <p:cNvSpPr txBox="1">
            <a:spLocks noGrp="1"/>
          </p:cNvSpPr>
          <p:nvPr>
            <p:ph idx="2"/>
          </p:nvPr>
        </p:nvSpPr>
        <p:spPr>
          <a:xfrm>
            <a:off x="839784" y="2505071"/>
            <a:ext cx="5157782"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5C2D5B18-945A-DFC6-7196-A0E4EF76F670}"/>
              </a:ext>
            </a:extLst>
          </p:cNvPr>
          <p:cNvSpPr txBox="1">
            <a:spLocks noGrp="1"/>
          </p:cNvSpPr>
          <p:nvPr>
            <p:ph type="body" idx="3"/>
          </p:nvPr>
        </p:nvSpPr>
        <p:spPr>
          <a:xfrm>
            <a:off x="6172200" y="1681160"/>
            <a:ext cx="5183184" cy="823910"/>
          </a:xfrm>
        </p:spPr>
        <p:txBody>
          <a:bodyPr anchor="b"/>
          <a:lstStyle>
            <a:lvl1pPr marL="0" indent="0">
              <a:buNone/>
              <a:defRPr sz="2400" b="1"/>
            </a:lvl1pPr>
          </a:lstStyle>
          <a:p>
            <a:pPr lvl="0"/>
            <a:r>
              <a:rPr lang="en-US"/>
              <a:t>Click to edit Master text styles</a:t>
            </a:r>
          </a:p>
        </p:txBody>
      </p:sp>
      <p:sp>
        <p:nvSpPr>
          <p:cNvPr id="6" name="Content Placeholder 5">
            <a:extLst>
              <a:ext uri="{FF2B5EF4-FFF2-40B4-BE49-F238E27FC236}">
                <a16:creationId xmlns:a16="http://schemas.microsoft.com/office/drawing/2014/main" id="{3A306D78-4423-F378-A9F3-ED3D89C6E1B2}"/>
              </a:ext>
            </a:extLst>
          </p:cNvPr>
          <p:cNvSpPr txBox="1">
            <a:spLocks noGrp="1"/>
          </p:cNvSpPr>
          <p:nvPr>
            <p:ph idx="4"/>
          </p:nvPr>
        </p:nvSpPr>
        <p:spPr>
          <a:xfrm>
            <a:off x="6172200" y="2505071"/>
            <a:ext cx="5183184" cy="3684583"/>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46DED483-1AA1-5EFC-1616-2DFCFB3C2DC4}"/>
              </a:ext>
            </a:extLst>
          </p:cNvPr>
          <p:cNvSpPr txBox="1">
            <a:spLocks noGrp="1"/>
          </p:cNvSpPr>
          <p:nvPr>
            <p:ph type="dt" sz="half" idx="7"/>
          </p:nvPr>
        </p:nvSpPr>
        <p:spPr/>
        <p:txBody>
          <a:bodyPr/>
          <a:lstStyle>
            <a:lvl1pPr>
              <a:defRPr/>
            </a:lvl1pPr>
          </a:lstStyle>
          <a:p>
            <a:pPr lvl="0"/>
            <a:fld id="{9B6C2480-D96A-4DD7-B04C-9C0A33F6C9C8}" type="datetime1">
              <a:rPr lang="en-GB"/>
              <a:pPr lvl="0"/>
              <a:t>16/01/2026</a:t>
            </a:fld>
            <a:endParaRPr lang="en-GB"/>
          </a:p>
        </p:txBody>
      </p:sp>
      <p:sp>
        <p:nvSpPr>
          <p:cNvPr id="8" name="Footer Placeholder 7">
            <a:extLst>
              <a:ext uri="{FF2B5EF4-FFF2-40B4-BE49-F238E27FC236}">
                <a16:creationId xmlns:a16="http://schemas.microsoft.com/office/drawing/2014/main" id="{66E09F23-B8E7-AEA1-428D-C43B61E361B0}"/>
              </a:ext>
            </a:extLst>
          </p:cNvPr>
          <p:cNvSpPr txBox="1">
            <a:spLocks noGrp="1"/>
          </p:cNvSpPr>
          <p:nvPr>
            <p:ph type="ftr" sz="quarter" idx="9"/>
          </p:nvPr>
        </p:nvSpPr>
        <p:spPr/>
        <p:txBody>
          <a:bodyPr/>
          <a:lstStyle>
            <a:lvl1pPr>
              <a:defRPr/>
            </a:lvl1pPr>
          </a:lstStyle>
          <a:p>
            <a:pPr lvl="0"/>
            <a:endParaRPr lang="en-GB"/>
          </a:p>
        </p:txBody>
      </p:sp>
      <p:sp>
        <p:nvSpPr>
          <p:cNvPr id="9" name="Slide Number Placeholder 8">
            <a:extLst>
              <a:ext uri="{FF2B5EF4-FFF2-40B4-BE49-F238E27FC236}">
                <a16:creationId xmlns:a16="http://schemas.microsoft.com/office/drawing/2014/main" id="{54FBB7DB-4162-FFE4-82C1-2976A18C74B8}"/>
              </a:ext>
            </a:extLst>
          </p:cNvPr>
          <p:cNvSpPr txBox="1">
            <a:spLocks noGrp="1"/>
          </p:cNvSpPr>
          <p:nvPr>
            <p:ph type="sldNum" sz="quarter" idx="8"/>
          </p:nvPr>
        </p:nvSpPr>
        <p:spPr/>
        <p:txBody>
          <a:bodyPr/>
          <a:lstStyle>
            <a:lvl1pPr>
              <a:defRPr/>
            </a:lvl1pPr>
          </a:lstStyle>
          <a:p>
            <a:pPr lvl="0"/>
            <a:fld id="{F98230B4-60B7-4CDF-A321-C6FEF156D775}" type="slidenum">
              <a:t>‹#›</a:t>
            </a:fld>
            <a:endParaRPr lang="en-GB"/>
          </a:p>
        </p:txBody>
      </p:sp>
    </p:spTree>
    <p:extLst>
      <p:ext uri="{BB962C8B-B14F-4D97-AF65-F5344CB8AC3E}">
        <p14:creationId xmlns:p14="http://schemas.microsoft.com/office/powerpoint/2010/main" val="381348654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A27BCE-0B28-9B13-906F-43309E6B0BE0}"/>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Date Placeholder 2">
            <a:extLst>
              <a:ext uri="{FF2B5EF4-FFF2-40B4-BE49-F238E27FC236}">
                <a16:creationId xmlns:a16="http://schemas.microsoft.com/office/drawing/2014/main" id="{9E33F1E0-C234-9E88-F343-D3F3A5DFE9F8}"/>
              </a:ext>
            </a:extLst>
          </p:cNvPr>
          <p:cNvSpPr txBox="1">
            <a:spLocks noGrp="1"/>
          </p:cNvSpPr>
          <p:nvPr>
            <p:ph type="dt" sz="half" idx="7"/>
          </p:nvPr>
        </p:nvSpPr>
        <p:spPr/>
        <p:txBody>
          <a:bodyPr/>
          <a:lstStyle>
            <a:lvl1pPr>
              <a:defRPr/>
            </a:lvl1pPr>
          </a:lstStyle>
          <a:p>
            <a:pPr lvl="0"/>
            <a:fld id="{AE2FFE53-2285-4F93-B212-030F649A2F16}" type="datetime1">
              <a:rPr lang="en-GB"/>
              <a:pPr lvl="0"/>
              <a:t>16/01/2026</a:t>
            </a:fld>
            <a:endParaRPr lang="en-GB"/>
          </a:p>
        </p:txBody>
      </p:sp>
      <p:sp>
        <p:nvSpPr>
          <p:cNvPr id="4" name="Footer Placeholder 3">
            <a:extLst>
              <a:ext uri="{FF2B5EF4-FFF2-40B4-BE49-F238E27FC236}">
                <a16:creationId xmlns:a16="http://schemas.microsoft.com/office/drawing/2014/main" id="{D8AC69CF-EA14-CD4A-095F-DAD90326F73D}"/>
              </a:ext>
            </a:extLst>
          </p:cNvPr>
          <p:cNvSpPr txBox="1">
            <a:spLocks noGrp="1"/>
          </p:cNvSpPr>
          <p:nvPr>
            <p:ph type="ftr" sz="quarter" idx="9"/>
          </p:nvPr>
        </p:nvSpPr>
        <p:spPr/>
        <p:txBody>
          <a:bodyPr/>
          <a:lstStyle>
            <a:lvl1pPr>
              <a:defRPr/>
            </a:lvl1pPr>
          </a:lstStyle>
          <a:p>
            <a:pPr lvl="0"/>
            <a:endParaRPr lang="en-GB"/>
          </a:p>
        </p:txBody>
      </p:sp>
      <p:sp>
        <p:nvSpPr>
          <p:cNvPr id="5" name="Slide Number Placeholder 4">
            <a:extLst>
              <a:ext uri="{FF2B5EF4-FFF2-40B4-BE49-F238E27FC236}">
                <a16:creationId xmlns:a16="http://schemas.microsoft.com/office/drawing/2014/main" id="{BEFDE161-F0E7-9D6D-3BAB-3E454732D546}"/>
              </a:ext>
            </a:extLst>
          </p:cNvPr>
          <p:cNvSpPr txBox="1">
            <a:spLocks noGrp="1"/>
          </p:cNvSpPr>
          <p:nvPr>
            <p:ph type="sldNum" sz="quarter" idx="8"/>
          </p:nvPr>
        </p:nvSpPr>
        <p:spPr/>
        <p:txBody>
          <a:bodyPr/>
          <a:lstStyle>
            <a:lvl1pPr>
              <a:defRPr/>
            </a:lvl1pPr>
          </a:lstStyle>
          <a:p>
            <a:pPr lvl="0"/>
            <a:fld id="{460F73C8-F460-4A2F-90B0-088B9A9632C4}" type="slidenum">
              <a:t>‹#›</a:t>
            </a:fld>
            <a:endParaRPr lang="en-GB"/>
          </a:p>
        </p:txBody>
      </p:sp>
    </p:spTree>
    <p:extLst>
      <p:ext uri="{BB962C8B-B14F-4D97-AF65-F5344CB8AC3E}">
        <p14:creationId xmlns:p14="http://schemas.microsoft.com/office/powerpoint/2010/main" val="36074789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98922A8-9FB6-F0C2-9D8C-5F2504795AB7}"/>
              </a:ext>
            </a:extLst>
          </p:cNvPr>
          <p:cNvSpPr txBox="1">
            <a:spLocks noGrp="1"/>
          </p:cNvSpPr>
          <p:nvPr>
            <p:ph type="dt" sz="half" idx="7"/>
          </p:nvPr>
        </p:nvSpPr>
        <p:spPr/>
        <p:txBody>
          <a:bodyPr/>
          <a:lstStyle>
            <a:lvl1pPr>
              <a:defRPr/>
            </a:lvl1pPr>
          </a:lstStyle>
          <a:p>
            <a:pPr lvl="0"/>
            <a:fld id="{704F56D1-D9D1-49CF-ACC9-73A8F0A28F90}" type="datetime1">
              <a:rPr lang="en-GB"/>
              <a:pPr lvl="0"/>
              <a:t>16/01/2026</a:t>
            </a:fld>
            <a:endParaRPr lang="en-GB"/>
          </a:p>
        </p:txBody>
      </p:sp>
      <p:sp>
        <p:nvSpPr>
          <p:cNvPr id="3" name="Footer Placeholder 2">
            <a:extLst>
              <a:ext uri="{FF2B5EF4-FFF2-40B4-BE49-F238E27FC236}">
                <a16:creationId xmlns:a16="http://schemas.microsoft.com/office/drawing/2014/main" id="{B7BE4FF6-759B-5093-3F20-AC44EC9EA687}"/>
              </a:ext>
            </a:extLst>
          </p:cNvPr>
          <p:cNvSpPr txBox="1">
            <a:spLocks noGrp="1"/>
          </p:cNvSpPr>
          <p:nvPr>
            <p:ph type="ftr" sz="quarter" idx="9"/>
          </p:nvPr>
        </p:nvSpPr>
        <p:spPr/>
        <p:txBody>
          <a:bodyPr/>
          <a:lstStyle>
            <a:lvl1pPr>
              <a:defRPr/>
            </a:lvl1pPr>
          </a:lstStyle>
          <a:p>
            <a:pPr lvl="0"/>
            <a:endParaRPr lang="en-GB"/>
          </a:p>
        </p:txBody>
      </p:sp>
      <p:sp>
        <p:nvSpPr>
          <p:cNvPr id="4" name="Slide Number Placeholder 3">
            <a:extLst>
              <a:ext uri="{FF2B5EF4-FFF2-40B4-BE49-F238E27FC236}">
                <a16:creationId xmlns:a16="http://schemas.microsoft.com/office/drawing/2014/main" id="{56E79BB8-DDE3-FD49-A81E-E45046A5BE1C}"/>
              </a:ext>
            </a:extLst>
          </p:cNvPr>
          <p:cNvSpPr txBox="1">
            <a:spLocks noGrp="1"/>
          </p:cNvSpPr>
          <p:nvPr>
            <p:ph type="sldNum" sz="quarter" idx="8"/>
          </p:nvPr>
        </p:nvSpPr>
        <p:spPr/>
        <p:txBody>
          <a:bodyPr/>
          <a:lstStyle>
            <a:lvl1pPr>
              <a:defRPr/>
            </a:lvl1pPr>
          </a:lstStyle>
          <a:p>
            <a:pPr lvl="0"/>
            <a:fld id="{74D7B4F2-55EE-4FDF-A4BF-8795D29D8A50}" type="slidenum">
              <a:t>‹#›</a:t>
            </a:fld>
            <a:endParaRPr lang="en-GB"/>
          </a:p>
        </p:txBody>
      </p:sp>
    </p:spTree>
    <p:extLst>
      <p:ext uri="{BB962C8B-B14F-4D97-AF65-F5344CB8AC3E}">
        <p14:creationId xmlns:p14="http://schemas.microsoft.com/office/powerpoint/2010/main" val="29367978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5618FE-D710-6612-8F2D-BFDDBD16AB94}"/>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Content Placeholder 2">
            <a:extLst>
              <a:ext uri="{FF2B5EF4-FFF2-40B4-BE49-F238E27FC236}">
                <a16:creationId xmlns:a16="http://schemas.microsoft.com/office/drawing/2014/main" id="{6B109540-40E1-4009-12A5-FB955300D794}"/>
              </a:ext>
            </a:extLst>
          </p:cNvPr>
          <p:cNvSpPr txBox="1">
            <a:spLocks noGrp="1"/>
          </p:cNvSpPr>
          <p:nvPr>
            <p:ph idx="1"/>
          </p:nvPr>
        </p:nvSpPr>
        <p:spPr>
          <a:xfrm>
            <a:off x="5183184" y="987423"/>
            <a:ext cx="6172200" cy="4873623"/>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4598858-D5F3-FF23-9C17-EC051CEEA465}"/>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CC9703B4-E2DB-72B9-A41D-24AB3EF01555}"/>
              </a:ext>
            </a:extLst>
          </p:cNvPr>
          <p:cNvSpPr txBox="1">
            <a:spLocks noGrp="1"/>
          </p:cNvSpPr>
          <p:nvPr>
            <p:ph type="dt" sz="half" idx="7"/>
          </p:nvPr>
        </p:nvSpPr>
        <p:spPr/>
        <p:txBody>
          <a:bodyPr/>
          <a:lstStyle>
            <a:lvl1pPr>
              <a:defRPr/>
            </a:lvl1pPr>
          </a:lstStyle>
          <a:p>
            <a:pPr lvl="0"/>
            <a:fld id="{8EFB6874-01C6-49B8-A187-CE880B924184}" type="datetime1">
              <a:rPr lang="en-GB"/>
              <a:pPr lvl="0"/>
              <a:t>16/01/2026</a:t>
            </a:fld>
            <a:endParaRPr lang="en-GB"/>
          </a:p>
        </p:txBody>
      </p:sp>
      <p:sp>
        <p:nvSpPr>
          <p:cNvPr id="6" name="Footer Placeholder 5">
            <a:extLst>
              <a:ext uri="{FF2B5EF4-FFF2-40B4-BE49-F238E27FC236}">
                <a16:creationId xmlns:a16="http://schemas.microsoft.com/office/drawing/2014/main" id="{8AA2340D-674A-88EE-447E-48751C657519}"/>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EBD87D09-02B6-6105-611A-4032BE6B450D}"/>
              </a:ext>
            </a:extLst>
          </p:cNvPr>
          <p:cNvSpPr txBox="1">
            <a:spLocks noGrp="1"/>
          </p:cNvSpPr>
          <p:nvPr>
            <p:ph type="sldNum" sz="quarter" idx="8"/>
          </p:nvPr>
        </p:nvSpPr>
        <p:spPr/>
        <p:txBody>
          <a:bodyPr/>
          <a:lstStyle>
            <a:lvl1pPr>
              <a:defRPr/>
            </a:lvl1pPr>
          </a:lstStyle>
          <a:p>
            <a:pPr lvl="0"/>
            <a:fld id="{71A61A13-06E6-4C4A-B311-19A4711E0F06}" type="slidenum">
              <a:t>‹#›</a:t>
            </a:fld>
            <a:endParaRPr lang="en-GB"/>
          </a:p>
        </p:txBody>
      </p:sp>
    </p:spTree>
    <p:extLst>
      <p:ext uri="{BB962C8B-B14F-4D97-AF65-F5344CB8AC3E}">
        <p14:creationId xmlns:p14="http://schemas.microsoft.com/office/powerpoint/2010/main" val="60397192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A1F0A-A818-0B8A-A408-EC1803F12D99}"/>
              </a:ext>
            </a:extLst>
          </p:cNvPr>
          <p:cNvSpPr txBox="1">
            <a:spLocks noGrp="1"/>
          </p:cNvSpPr>
          <p:nvPr>
            <p:ph type="title"/>
          </p:nvPr>
        </p:nvSpPr>
        <p:spPr>
          <a:xfrm>
            <a:off x="839784" y="457200"/>
            <a:ext cx="3932240" cy="1600200"/>
          </a:xfrm>
        </p:spPr>
        <p:txBody>
          <a:bodyPr anchor="b"/>
          <a:lstStyle>
            <a:lvl1pPr>
              <a:defRPr sz="3200"/>
            </a:lvl1pPr>
          </a:lstStyle>
          <a:p>
            <a:pPr lvl="0"/>
            <a:r>
              <a:rPr lang="en-US"/>
              <a:t>Click to edit Master title style</a:t>
            </a:r>
            <a:endParaRPr lang="en-GB"/>
          </a:p>
        </p:txBody>
      </p:sp>
      <p:sp>
        <p:nvSpPr>
          <p:cNvPr id="3" name="Picture Placeholder 2">
            <a:extLst>
              <a:ext uri="{FF2B5EF4-FFF2-40B4-BE49-F238E27FC236}">
                <a16:creationId xmlns:a16="http://schemas.microsoft.com/office/drawing/2014/main" id="{332654FC-7A6D-FD20-8111-0300D5600294}"/>
              </a:ext>
            </a:extLst>
          </p:cNvPr>
          <p:cNvSpPr txBox="1">
            <a:spLocks noGrp="1"/>
          </p:cNvSpPr>
          <p:nvPr>
            <p:ph type="pic" idx="1"/>
          </p:nvPr>
        </p:nvSpPr>
        <p:spPr>
          <a:xfrm>
            <a:off x="5183184" y="987423"/>
            <a:ext cx="6172200" cy="4873623"/>
          </a:xfrm>
        </p:spPr>
        <p:txBody>
          <a:bodyPr/>
          <a:lstStyle>
            <a:lvl1pPr marL="0" indent="0">
              <a:buNone/>
              <a:defRPr lang="en-GB" sz="3200"/>
            </a:lvl1pPr>
          </a:lstStyle>
          <a:p>
            <a:pPr lvl="0"/>
            <a:endParaRPr lang="en-GB"/>
          </a:p>
        </p:txBody>
      </p:sp>
      <p:sp>
        <p:nvSpPr>
          <p:cNvPr id="4" name="Text Placeholder 3">
            <a:extLst>
              <a:ext uri="{FF2B5EF4-FFF2-40B4-BE49-F238E27FC236}">
                <a16:creationId xmlns:a16="http://schemas.microsoft.com/office/drawing/2014/main" id="{09296B4D-367E-85F3-ABEA-5777C37E7B3E}"/>
              </a:ext>
            </a:extLst>
          </p:cNvPr>
          <p:cNvSpPr txBox="1">
            <a:spLocks noGrp="1"/>
          </p:cNvSpPr>
          <p:nvPr>
            <p:ph type="body" idx="2"/>
          </p:nvPr>
        </p:nvSpPr>
        <p:spPr>
          <a:xfrm>
            <a:off x="839784" y="2057400"/>
            <a:ext cx="3932240" cy="3811584"/>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C6042FFF-8648-0887-32C3-EB50143A9EE3}"/>
              </a:ext>
            </a:extLst>
          </p:cNvPr>
          <p:cNvSpPr txBox="1">
            <a:spLocks noGrp="1"/>
          </p:cNvSpPr>
          <p:nvPr>
            <p:ph type="dt" sz="half" idx="7"/>
          </p:nvPr>
        </p:nvSpPr>
        <p:spPr/>
        <p:txBody>
          <a:bodyPr/>
          <a:lstStyle>
            <a:lvl1pPr>
              <a:defRPr/>
            </a:lvl1pPr>
          </a:lstStyle>
          <a:p>
            <a:pPr lvl="0"/>
            <a:fld id="{0036B165-F964-4680-8307-1EF6A1F01A13}" type="datetime1">
              <a:rPr lang="en-GB"/>
              <a:pPr lvl="0"/>
              <a:t>16/01/2026</a:t>
            </a:fld>
            <a:endParaRPr lang="en-GB"/>
          </a:p>
        </p:txBody>
      </p:sp>
      <p:sp>
        <p:nvSpPr>
          <p:cNvPr id="6" name="Footer Placeholder 5">
            <a:extLst>
              <a:ext uri="{FF2B5EF4-FFF2-40B4-BE49-F238E27FC236}">
                <a16:creationId xmlns:a16="http://schemas.microsoft.com/office/drawing/2014/main" id="{22DC5B33-246C-DFD9-1E6F-C4110EC67845}"/>
              </a:ext>
            </a:extLst>
          </p:cNvPr>
          <p:cNvSpPr txBox="1">
            <a:spLocks noGrp="1"/>
          </p:cNvSpPr>
          <p:nvPr>
            <p:ph type="ftr" sz="quarter" idx="9"/>
          </p:nvPr>
        </p:nvSpPr>
        <p:spPr/>
        <p:txBody>
          <a:bodyPr/>
          <a:lstStyle>
            <a:lvl1pPr>
              <a:defRPr/>
            </a:lvl1pPr>
          </a:lstStyle>
          <a:p>
            <a:pPr lvl="0"/>
            <a:endParaRPr lang="en-GB"/>
          </a:p>
        </p:txBody>
      </p:sp>
      <p:sp>
        <p:nvSpPr>
          <p:cNvPr id="7" name="Slide Number Placeholder 6">
            <a:extLst>
              <a:ext uri="{FF2B5EF4-FFF2-40B4-BE49-F238E27FC236}">
                <a16:creationId xmlns:a16="http://schemas.microsoft.com/office/drawing/2014/main" id="{3DDBFFD9-6EE4-1EE5-970A-0D1EA77A2710}"/>
              </a:ext>
            </a:extLst>
          </p:cNvPr>
          <p:cNvSpPr txBox="1">
            <a:spLocks noGrp="1"/>
          </p:cNvSpPr>
          <p:nvPr>
            <p:ph type="sldNum" sz="quarter" idx="8"/>
          </p:nvPr>
        </p:nvSpPr>
        <p:spPr/>
        <p:txBody>
          <a:bodyPr/>
          <a:lstStyle>
            <a:lvl1pPr>
              <a:defRPr/>
            </a:lvl1pPr>
          </a:lstStyle>
          <a:p>
            <a:pPr lvl="0"/>
            <a:fld id="{98BDC6EC-892D-4E33-BCDE-44EF5C316878}" type="slidenum">
              <a:t>‹#›</a:t>
            </a:fld>
            <a:endParaRPr lang="en-GB"/>
          </a:p>
        </p:txBody>
      </p:sp>
    </p:spTree>
    <p:extLst>
      <p:ext uri="{BB962C8B-B14F-4D97-AF65-F5344CB8AC3E}">
        <p14:creationId xmlns:p14="http://schemas.microsoft.com/office/powerpoint/2010/main" val="20298450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BD55A-B468-9B70-2675-6F2C14E0F053}"/>
              </a:ext>
            </a:extLst>
          </p:cNvPr>
          <p:cNvSpPr txBox="1">
            <a:spLocks noGrp="1"/>
          </p:cNvSpPr>
          <p:nvPr>
            <p:ph type="title"/>
          </p:nvPr>
        </p:nvSpPr>
        <p:spPr/>
        <p:txBody>
          <a:bodyPr/>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E3E9F46E-D75D-FB30-137C-85A2CA592BA9}"/>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31584F1-E3D2-6F59-2613-4D5B0AF6A0C7}"/>
              </a:ext>
            </a:extLst>
          </p:cNvPr>
          <p:cNvSpPr txBox="1">
            <a:spLocks noGrp="1"/>
          </p:cNvSpPr>
          <p:nvPr>
            <p:ph type="dt" sz="half" idx="7"/>
          </p:nvPr>
        </p:nvSpPr>
        <p:spPr/>
        <p:txBody>
          <a:bodyPr/>
          <a:lstStyle>
            <a:lvl1pPr>
              <a:defRPr/>
            </a:lvl1pPr>
          </a:lstStyle>
          <a:p>
            <a:pPr lvl="0"/>
            <a:fld id="{8EA21C19-5934-4988-AA1D-715E3A710D9E}" type="datetime1">
              <a:rPr lang="en-GB"/>
              <a:pPr lvl="0"/>
              <a:t>16/01/2026</a:t>
            </a:fld>
            <a:endParaRPr lang="en-GB"/>
          </a:p>
        </p:txBody>
      </p:sp>
      <p:sp>
        <p:nvSpPr>
          <p:cNvPr id="5" name="Footer Placeholder 4">
            <a:extLst>
              <a:ext uri="{FF2B5EF4-FFF2-40B4-BE49-F238E27FC236}">
                <a16:creationId xmlns:a16="http://schemas.microsoft.com/office/drawing/2014/main" id="{27DFEA2C-D799-A897-32B2-4F7D6ACB6D27}"/>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1BB3BD7-FF83-A37E-9E42-05096F816DCA}"/>
              </a:ext>
            </a:extLst>
          </p:cNvPr>
          <p:cNvSpPr txBox="1">
            <a:spLocks noGrp="1"/>
          </p:cNvSpPr>
          <p:nvPr>
            <p:ph type="sldNum" sz="quarter" idx="8"/>
          </p:nvPr>
        </p:nvSpPr>
        <p:spPr/>
        <p:txBody>
          <a:bodyPr/>
          <a:lstStyle>
            <a:lvl1pPr>
              <a:defRPr/>
            </a:lvl1pPr>
          </a:lstStyle>
          <a:p>
            <a:pPr lvl="0"/>
            <a:fld id="{AAA658A7-D9A6-40EF-A340-4862A6D62A38}" type="slidenum">
              <a:t>‹#›</a:t>
            </a:fld>
            <a:endParaRPr lang="en-GB"/>
          </a:p>
        </p:txBody>
      </p:sp>
    </p:spTree>
    <p:extLst>
      <p:ext uri="{BB962C8B-B14F-4D97-AF65-F5344CB8AC3E}">
        <p14:creationId xmlns:p14="http://schemas.microsoft.com/office/powerpoint/2010/main" val="39479387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75C54A3-99C1-8A97-66AC-CA3208481716}"/>
              </a:ext>
            </a:extLst>
          </p:cNvPr>
          <p:cNvSpPr txBox="1">
            <a:spLocks noGrp="1"/>
          </p:cNvSpPr>
          <p:nvPr>
            <p:ph type="title" orient="vert"/>
          </p:nvPr>
        </p:nvSpPr>
        <p:spPr>
          <a:xfrm>
            <a:off x="8724903" y="365129"/>
            <a:ext cx="2628899" cy="5811834"/>
          </a:xfrm>
        </p:spPr>
        <p:txBody>
          <a:bodyPr vert="eaVert"/>
          <a:lstStyle>
            <a:lvl1pPr>
              <a:defRPr/>
            </a:lvl1pPr>
          </a:lstStyle>
          <a:p>
            <a:pPr lvl="0"/>
            <a:r>
              <a:rPr lang="en-US"/>
              <a:t>Click to edit Master title style</a:t>
            </a:r>
            <a:endParaRPr lang="en-GB"/>
          </a:p>
        </p:txBody>
      </p:sp>
      <p:sp>
        <p:nvSpPr>
          <p:cNvPr id="3" name="Vertical Text Placeholder 2">
            <a:extLst>
              <a:ext uri="{FF2B5EF4-FFF2-40B4-BE49-F238E27FC236}">
                <a16:creationId xmlns:a16="http://schemas.microsoft.com/office/drawing/2014/main" id="{6D71171E-F4D3-11EA-B442-5801422FCC9C}"/>
              </a:ext>
            </a:extLst>
          </p:cNvPr>
          <p:cNvSpPr txBox="1">
            <a:spLocks noGrp="1"/>
          </p:cNvSpPr>
          <p:nvPr>
            <p:ph type="body" orient="vert" idx="1"/>
          </p:nvPr>
        </p:nvSpPr>
        <p:spPr>
          <a:xfrm>
            <a:off x="838203" y="365129"/>
            <a:ext cx="7734296" cy="5811834"/>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1148118-B311-E8C9-EEE1-C1EE7415B9FC}"/>
              </a:ext>
            </a:extLst>
          </p:cNvPr>
          <p:cNvSpPr txBox="1">
            <a:spLocks noGrp="1"/>
          </p:cNvSpPr>
          <p:nvPr>
            <p:ph type="dt" sz="half" idx="7"/>
          </p:nvPr>
        </p:nvSpPr>
        <p:spPr/>
        <p:txBody>
          <a:bodyPr/>
          <a:lstStyle>
            <a:lvl1pPr>
              <a:defRPr/>
            </a:lvl1pPr>
          </a:lstStyle>
          <a:p>
            <a:pPr lvl="0"/>
            <a:fld id="{F13A48F9-A9C7-42E9-8655-0C6DBBF3CA5F}" type="datetime1">
              <a:rPr lang="en-GB"/>
              <a:pPr lvl="0"/>
              <a:t>16/01/2026</a:t>
            </a:fld>
            <a:endParaRPr lang="en-GB"/>
          </a:p>
        </p:txBody>
      </p:sp>
      <p:sp>
        <p:nvSpPr>
          <p:cNvPr id="5" name="Footer Placeholder 4">
            <a:extLst>
              <a:ext uri="{FF2B5EF4-FFF2-40B4-BE49-F238E27FC236}">
                <a16:creationId xmlns:a16="http://schemas.microsoft.com/office/drawing/2014/main" id="{819D16DF-9506-845F-2E18-58920CEAFF73}"/>
              </a:ext>
            </a:extLst>
          </p:cNvPr>
          <p:cNvSpPr txBox="1">
            <a:spLocks noGrp="1"/>
          </p:cNvSpPr>
          <p:nvPr>
            <p:ph type="ftr" sz="quarter" idx="9"/>
          </p:nvPr>
        </p:nvSpPr>
        <p:spPr/>
        <p:txBody>
          <a:bodyPr/>
          <a:lstStyle>
            <a:lvl1pPr>
              <a:defRPr/>
            </a:lvl1pPr>
          </a:lstStyle>
          <a:p>
            <a:pPr lvl="0"/>
            <a:endParaRPr lang="en-GB"/>
          </a:p>
        </p:txBody>
      </p:sp>
      <p:sp>
        <p:nvSpPr>
          <p:cNvPr id="6" name="Slide Number Placeholder 5">
            <a:extLst>
              <a:ext uri="{FF2B5EF4-FFF2-40B4-BE49-F238E27FC236}">
                <a16:creationId xmlns:a16="http://schemas.microsoft.com/office/drawing/2014/main" id="{D4FCB30F-5062-3640-05F9-BE4E9CE80998}"/>
              </a:ext>
            </a:extLst>
          </p:cNvPr>
          <p:cNvSpPr txBox="1">
            <a:spLocks noGrp="1"/>
          </p:cNvSpPr>
          <p:nvPr>
            <p:ph type="sldNum" sz="quarter" idx="8"/>
          </p:nvPr>
        </p:nvSpPr>
        <p:spPr/>
        <p:txBody>
          <a:bodyPr/>
          <a:lstStyle>
            <a:lvl1pPr>
              <a:defRPr/>
            </a:lvl1pPr>
          </a:lstStyle>
          <a:p>
            <a:pPr lvl="0"/>
            <a:fld id="{21E7A38E-B3CC-4EA2-B7EA-7D2C9F7F1928}" type="slidenum">
              <a:t>‹#›</a:t>
            </a:fld>
            <a:endParaRPr lang="en-GB"/>
          </a:p>
        </p:txBody>
      </p:sp>
    </p:spTree>
    <p:extLst>
      <p:ext uri="{BB962C8B-B14F-4D97-AF65-F5344CB8AC3E}">
        <p14:creationId xmlns:p14="http://schemas.microsoft.com/office/powerpoint/2010/main" val="24932141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B70269A-B668-5E0A-D2A1-BFC97316A0D5}"/>
              </a:ext>
            </a:extLst>
          </p:cNvPr>
          <p:cNvSpPr txBox="1">
            <a:spLocks noGrp="1"/>
          </p:cNvSpPr>
          <p:nvPr>
            <p:ph type="title"/>
          </p:nvPr>
        </p:nvSpPr>
        <p:spPr>
          <a:xfrm>
            <a:off x="838203" y="365129"/>
            <a:ext cx="10515600" cy="1325559"/>
          </a:xfrm>
          <a:prstGeom prst="rect">
            <a:avLst/>
          </a:prstGeom>
          <a:noFill/>
          <a:ln>
            <a:noFill/>
          </a:ln>
        </p:spPr>
        <p:txBody>
          <a:bodyPr vert="horz" wrap="square" lIns="91440" tIns="45720" rIns="91440" bIns="45720" anchor="ctr" anchorCtr="0" compatLnSpc="1">
            <a:normAutofit/>
          </a:bodyPr>
          <a:lstStyle/>
          <a:p>
            <a:pPr lvl="0"/>
            <a:r>
              <a:rPr lang="en-US"/>
              <a:t>Click to edit Master title style</a:t>
            </a:r>
            <a:endParaRPr lang="en-GB"/>
          </a:p>
        </p:txBody>
      </p:sp>
      <p:sp>
        <p:nvSpPr>
          <p:cNvPr id="3" name="Text Placeholder 2">
            <a:extLst>
              <a:ext uri="{FF2B5EF4-FFF2-40B4-BE49-F238E27FC236}">
                <a16:creationId xmlns:a16="http://schemas.microsoft.com/office/drawing/2014/main" id="{7EBB2246-DFD0-0458-F699-86157B4D3CFA}"/>
              </a:ext>
            </a:extLst>
          </p:cNvPr>
          <p:cNvSpPr txBox="1">
            <a:spLocks noGrp="1"/>
          </p:cNvSpPr>
          <p:nvPr>
            <p:ph type="body" idx="1"/>
          </p:nvPr>
        </p:nvSpPr>
        <p:spPr>
          <a:xfrm>
            <a:off x="838203" y="1825627"/>
            <a:ext cx="10515600" cy="435133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A71355B-6A5F-AED1-FD5A-9B120E291154}"/>
              </a:ext>
            </a:extLst>
          </p:cNvPr>
          <p:cNvSpPr txBox="1">
            <a:spLocks noGrp="1"/>
          </p:cNvSpPr>
          <p:nvPr>
            <p:ph type="dt" sz="half" idx="2"/>
          </p:nvPr>
        </p:nvSpPr>
        <p:spPr>
          <a:xfrm>
            <a:off x="8382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4E5F7172-ABBC-4442-952C-2A3F0D0C6E47}" type="datetime1">
              <a:rPr lang="en-GB"/>
              <a:pPr lvl="0"/>
              <a:t>16/01/2026</a:t>
            </a:fld>
            <a:endParaRPr lang="en-GB"/>
          </a:p>
        </p:txBody>
      </p:sp>
      <p:sp>
        <p:nvSpPr>
          <p:cNvPr id="5" name="Footer Placeholder 4">
            <a:extLst>
              <a:ext uri="{FF2B5EF4-FFF2-40B4-BE49-F238E27FC236}">
                <a16:creationId xmlns:a16="http://schemas.microsoft.com/office/drawing/2014/main" id="{0106BDB1-0FCA-830F-6307-96E95D38410D}"/>
              </a:ext>
            </a:extLst>
          </p:cNvPr>
          <p:cNvSpPr txBox="1">
            <a:spLocks noGrp="1"/>
          </p:cNvSpPr>
          <p:nvPr>
            <p:ph type="ftr" sz="quarter" idx="3"/>
          </p:nvPr>
        </p:nvSpPr>
        <p:spPr>
          <a:xfrm>
            <a:off x="4038603" y="6356351"/>
            <a:ext cx="4114800" cy="365129"/>
          </a:xfrm>
          <a:prstGeom prst="rect">
            <a:avLst/>
          </a:prstGeom>
          <a:noFill/>
          <a:ln>
            <a:noFill/>
          </a:ln>
        </p:spPr>
        <p:txBody>
          <a:bodyPr vert="horz" wrap="square" lIns="91440" tIns="45720" rIns="91440" bIns="45720" anchor="ctr" anchorCtr="1" compatLnSpc="1">
            <a:noAutofit/>
          </a:bodyPr>
          <a:lstStyle>
            <a:lvl1pPr marL="0" marR="0" lvl="0" indent="0" algn="ct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endParaRPr lang="en-GB"/>
          </a:p>
        </p:txBody>
      </p:sp>
      <p:sp>
        <p:nvSpPr>
          <p:cNvPr id="6" name="Slide Number Placeholder 5">
            <a:extLst>
              <a:ext uri="{FF2B5EF4-FFF2-40B4-BE49-F238E27FC236}">
                <a16:creationId xmlns:a16="http://schemas.microsoft.com/office/drawing/2014/main" id="{F5ADE5F3-C56A-D738-601C-9E57766737DA}"/>
              </a:ext>
            </a:extLst>
          </p:cNvPr>
          <p:cNvSpPr txBox="1">
            <a:spLocks noGrp="1"/>
          </p:cNvSpPr>
          <p:nvPr>
            <p:ph type="sldNum" sz="quarter" idx="4"/>
          </p:nvPr>
        </p:nvSpPr>
        <p:spPr>
          <a:xfrm>
            <a:off x="8610603" y="6356351"/>
            <a:ext cx="2743200"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GB" sz="1200" b="0" i="0" u="none" strike="noStrike" kern="1200" cap="none" spc="0" baseline="0">
                <a:solidFill>
                  <a:srgbClr val="898989"/>
                </a:solidFill>
                <a:uFillTx/>
                <a:latin typeface="Calibri"/>
              </a:defRPr>
            </a:lvl1pPr>
          </a:lstStyle>
          <a:p>
            <a:pPr lvl="0"/>
            <a:fld id="{60A07C94-6694-40B0-AE9C-08263F20E7B4}" type="slidenum">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90000"/>
        </a:lnSpc>
        <a:spcBef>
          <a:spcPts val="0"/>
        </a:spcBef>
        <a:spcAft>
          <a:spcPts val="0"/>
        </a:spcAft>
        <a:buNone/>
        <a:tabLst/>
        <a:defRPr lang="en-US" sz="4400" b="0" i="0" u="none" strike="noStrike" kern="1200" cap="none" spc="0" baseline="0">
          <a:solidFill>
            <a:srgbClr val="000000"/>
          </a:solidFill>
          <a:uFillTx/>
          <a:latin typeface="Calibri Light"/>
        </a:defRPr>
      </a:lvl1pPr>
    </p:titleStyle>
    <p:bodyStyle>
      <a:lvl1pPr marL="228600" marR="0" lvl="0" indent="-228600" algn="l" defTabSz="914400" rtl="0" fontAlgn="auto" hangingPunct="1">
        <a:lnSpc>
          <a:spcPct val="90000"/>
        </a:lnSpc>
        <a:spcBef>
          <a:spcPts val="1000"/>
        </a:spcBef>
        <a:spcAft>
          <a:spcPts val="0"/>
        </a:spcAft>
        <a:buSzPct val="100000"/>
        <a:buFont typeface="Arial" pitchFamily="34"/>
        <a:buChar char="•"/>
        <a:tabLst/>
        <a:defRPr lang="en-US" sz="2800" b="0" i="0" u="none" strike="noStrike" kern="1200" cap="none" spc="0" baseline="0">
          <a:solidFill>
            <a:srgbClr val="000000"/>
          </a:solidFill>
          <a:uFillTx/>
          <a:latin typeface="Calibri"/>
        </a:defRPr>
      </a:lvl1pPr>
      <a:lvl2pPr marL="685800" marR="0" lvl="1" indent="-228600" algn="l" defTabSz="914400" rtl="0" fontAlgn="auto" hangingPunct="1">
        <a:lnSpc>
          <a:spcPct val="90000"/>
        </a:lnSpc>
        <a:spcBef>
          <a:spcPts val="500"/>
        </a:spcBef>
        <a:spcAft>
          <a:spcPts val="0"/>
        </a:spcAft>
        <a:buSzPct val="100000"/>
        <a:buFont typeface="Arial" pitchFamily="34"/>
        <a:buChar char="•"/>
        <a:tabLst/>
        <a:defRPr lang="en-US" sz="2400" b="0" i="0" u="none" strike="noStrike" kern="1200" cap="none" spc="0" baseline="0">
          <a:solidFill>
            <a:srgbClr val="000000"/>
          </a:solidFill>
          <a:uFillTx/>
          <a:latin typeface="Calibri"/>
        </a:defRPr>
      </a:lvl2pPr>
      <a:lvl3pPr marL="1143000" marR="0" lvl="2" indent="-228600" algn="l" defTabSz="914400" rtl="0" fontAlgn="auto" hangingPunct="1">
        <a:lnSpc>
          <a:spcPct val="90000"/>
        </a:lnSpc>
        <a:spcBef>
          <a:spcPts val="500"/>
        </a:spcBef>
        <a:spcAft>
          <a:spcPts val="0"/>
        </a:spcAft>
        <a:buSzPct val="100000"/>
        <a:buFont typeface="Arial" pitchFamily="34"/>
        <a:buChar char="•"/>
        <a:tabLst/>
        <a:defRPr lang="en-US" sz="2000" b="0" i="0" u="none" strike="noStrike" kern="1200" cap="none" spc="0" baseline="0">
          <a:solidFill>
            <a:srgbClr val="000000"/>
          </a:solidFill>
          <a:uFillTx/>
          <a:latin typeface="Calibri"/>
        </a:defRPr>
      </a:lvl3pPr>
      <a:lvl4pPr marL="1600200" marR="0" lvl="3"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4pPr>
      <a:lvl5pPr marL="2057400" marR="0" lvl="4" indent="-228600" algn="l" defTabSz="914400" rtl="0" fontAlgn="auto" hangingPunct="1">
        <a:lnSpc>
          <a:spcPct val="9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bri"/>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name="Slide1">
    <p:spTree>
      <p:nvGrpSpPr>
        <p:cNvPr id="1" name=""/>
        <p:cNvGrpSpPr/>
        <p:nvPr/>
      </p:nvGrpSpPr>
      <p:grpSpPr>
        <a:xfrm>
          <a:off x="0" y="0"/>
          <a:ext cx="0" cy="0"/>
          <a:chOff x="0" y="0"/>
          <a:chExt cx="0" cy="0"/>
        </a:xfrm>
      </p:grpSpPr>
      <p:sp>
        <p:nvSpPr>
          <p:cNvPr id="2" name="TextBox 4">
            <a:extLst>
              <a:ext uri="{FF2B5EF4-FFF2-40B4-BE49-F238E27FC236}">
                <a16:creationId xmlns:a16="http://schemas.microsoft.com/office/drawing/2014/main" id="{94DA89ED-A182-21DD-1E05-4B87BA3F1DFD}"/>
              </a:ext>
            </a:extLst>
          </p:cNvPr>
          <p:cNvSpPr txBox="1"/>
          <p:nvPr/>
        </p:nvSpPr>
        <p:spPr>
          <a:xfrm>
            <a:off x="3813345" y="2816639"/>
            <a:ext cx="4448473" cy="707882"/>
          </a:xfrm>
          <a:prstGeom prst="rect">
            <a:avLst/>
          </a:prstGeom>
          <a:noFill/>
          <a:ln w="57150" cap="flat">
            <a:solidFill>
              <a:srgbClr val="FFC00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2400" b="0" i="0" u="none" strike="noStrike" kern="1200" cap="none" spc="0" baseline="0" dirty="0">
                <a:solidFill>
                  <a:srgbClr val="000000"/>
                </a:solidFill>
                <a:uFillTx/>
                <a:latin typeface="NTFPreCursive" pitchFamily="66"/>
              </a:rPr>
              <a:t>Welcome to Dosbarth </a:t>
            </a:r>
            <a:r>
              <a:rPr lang="en-GB" sz="2400" b="0" i="0" u="none" strike="noStrike" kern="1200" cap="none" spc="0" baseline="0" dirty="0" err="1">
                <a:solidFill>
                  <a:srgbClr val="000000"/>
                </a:solidFill>
                <a:uFillTx/>
                <a:latin typeface="NTFPreCursive" pitchFamily="66"/>
              </a:rPr>
              <a:t>Newgale</a:t>
            </a:r>
            <a:endParaRPr lang="en-GB" sz="2400" b="0" i="0" u="none" strike="noStrike" kern="1200" cap="none" spc="0" baseline="0" dirty="0">
              <a:solidFill>
                <a:srgbClr val="000000"/>
              </a:solidFill>
              <a:uFillTx/>
              <a:latin typeface="NTFPreCursive"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dirty="0">
                <a:solidFill>
                  <a:srgbClr val="000000"/>
                </a:solidFill>
                <a:uFillTx/>
                <a:latin typeface="NTFPreCursive" pitchFamily="66"/>
              </a:rPr>
              <a:t>Information for Parents/Guardians</a:t>
            </a:r>
          </a:p>
        </p:txBody>
      </p:sp>
      <p:sp>
        <p:nvSpPr>
          <p:cNvPr id="3" name="TextBox 5">
            <a:extLst>
              <a:ext uri="{FF2B5EF4-FFF2-40B4-BE49-F238E27FC236}">
                <a16:creationId xmlns:a16="http://schemas.microsoft.com/office/drawing/2014/main" id="{D925CD78-5F8E-CAFD-33E3-A5F5C2EC2E3A}"/>
              </a:ext>
            </a:extLst>
          </p:cNvPr>
          <p:cNvSpPr txBox="1"/>
          <p:nvPr/>
        </p:nvSpPr>
        <p:spPr>
          <a:xfrm>
            <a:off x="8422108" y="152366"/>
            <a:ext cx="3578989" cy="3139321"/>
          </a:xfrm>
          <a:prstGeom prst="rect">
            <a:avLst/>
          </a:prstGeom>
          <a:noFill/>
          <a:ln w="38103" cap="flat">
            <a:solidFill>
              <a:srgbClr val="00B05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b="1" dirty="0">
                <a:solidFill>
                  <a:srgbClr val="000000"/>
                </a:solidFill>
                <a:latin typeface="NTFPreCursive" pitchFamily="66"/>
              </a:rPr>
              <a:t>Inquiry</a:t>
            </a:r>
            <a:endParaRPr lang="en-GB" sz="1800" b="1" i="0" u="none" strike="noStrike" kern="1200" cap="none" spc="0" baseline="0" dirty="0">
              <a:solidFill>
                <a:srgbClr val="000000"/>
              </a:solidFill>
              <a:uFillTx/>
              <a:latin typeface="NTFPreCursive"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NTFPreCursive" pitchFamily="66"/>
              </a:rPr>
              <a:t>This term, our class will be exploring </a:t>
            </a:r>
            <a:r>
              <a:rPr lang="en-GB" dirty="0">
                <a:solidFill>
                  <a:srgbClr val="000000"/>
                </a:solidFill>
                <a:latin typeface="NTFPreCursive" pitchFamily="66"/>
              </a:rPr>
              <a:t>our theme of ‘Our home and beyond’. We will start with a study of our homes and our school before looking outwards to our local community of Haverfordwest, Pembrokeshire and Wales. We will use stories to support our learning along with visits within our local community to the things that make our home unique such as the coastline and the countryside</a:t>
            </a:r>
            <a:r>
              <a:rPr lang="en-GB">
                <a:solidFill>
                  <a:srgbClr val="000000"/>
                </a:solidFill>
                <a:latin typeface="NTFPreCursive" pitchFamily="66"/>
              </a:rPr>
              <a:t>. </a:t>
            </a:r>
            <a:r>
              <a:rPr lang="en-GB" sz="1800" u="none" strike="noStrike" kern="1200" cap="none" spc="0" baseline="0">
                <a:solidFill>
                  <a:srgbClr val="000000"/>
                </a:solidFill>
                <a:uFillTx/>
                <a:latin typeface="NTFPreCursive" pitchFamily="66"/>
              </a:rPr>
              <a:t>. </a:t>
            </a:r>
            <a:endParaRPr lang="en-GB" sz="1800" i="0" u="none" strike="noStrike" kern="1200" cap="none" spc="0" baseline="0" dirty="0">
              <a:solidFill>
                <a:srgbClr val="000000"/>
              </a:solidFill>
              <a:uFillTx/>
              <a:latin typeface="NTFPreCursive" pitchFamily="66"/>
            </a:endParaRPr>
          </a:p>
        </p:txBody>
      </p:sp>
      <p:sp>
        <p:nvSpPr>
          <p:cNvPr id="4" name="TextBox 6">
            <a:extLst>
              <a:ext uri="{FF2B5EF4-FFF2-40B4-BE49-F238E27FC236}">
                <a16:creationId xmlns:a16="http://schemas.microsoft.com/office/drawing/2014/main" id="{D591649A-6A18-F75E-0EE0-3EB2586B012B}"/>
              </a:ext>
            </a:extLst>
          </p:cNvPr>
          <p:cNvSpPr txBox="1"/>
          <p:nvPr/>
        </p:nvSpPr>
        <p:spPr>
          <a:xfrm>
            <a:off x="190899" y="152366"/>
            <a:ext cx="3578989" cy="2862322"/>
          </a:xfrm>
          <a:prstGeom prst="rect">
            <a:avLst/>
          </a:prstGeom>
          <a:noFill/>
          <a:ln w="38103" cap="flat">
            <a:solidFill>
              <a:srgbClr val="FF000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NTFPreCursive" pitchFamily="66"/>
              </a:rPr>
              <a:t>Welcome/</a:t>
            </a:r>
            <a:r>
              <a:rPr lang="en-GB" sz="1800" b="1" i="0" u="none" strike="noStrike" kern="1200" cap="none" spc="0" baseline="0" dirty="0" err="1">
                <a:solidFill>
                  <a:srgbClr val="000000"/>
                </a:solidFill>
                <a:uFillTx/>
                <a:latin typeface="NTFPreCursive" pitchFamily="66"/>
              </a:rPr>
              <a:t>Croeso</a:t>
            </a:r>
            <a:r>
              <a:rPr lang="en-GB" sz="1800" b="1" i="0" u="none" strike="noStrike" kern="1200" cap="none" spc="0" baseline="0" dirty="0">
                <a:solidFill>
                  <a:srgbClr val="000000"/>
                </a:solidFill>
                <a:uFillTx/>
                <a:latin typeface="NTFPreCursive" pitchFamily="66"/>
              </a:rPr>
              <a:t>!</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NTFPreCursive" pitchFamily="66"/>
              </a:rPr>
              <a:t>Dosbarth </a:t>
            </a:r>
            <a:r>
              <a:rPr lang="en-GB" sz="1800" b="0" i="0" u="none" strike="noStrike" kern="1200" cap="none" spc="0" baseline="0" dirty="0" err="1">
                <a:solidFill>
                  <a:srgbClr val="000000"/>
                </a:solidFill>
                <a:uFillTx/>
                <a:latin typeface="NTFPreCursive" pitchFamily="66"/>
              </a:rPr>
              <a:t>Newgale</a:t>
            </a:r>
            <a:r>
              <a:rPr lang="en-GB" dirty="0" err="1">
                <a:solidFill>
                  <a:srgbClr val="000000"/>
                </a:solidFill>
                <a:latin typeface="NTFPreCursive" pitchFamily="66"/>
              </a:rPr>
              <a:t>’s</a:t>
            </a:r>
            <a:r>
              <a:rPr lang="en-GB" dirty="0">
                <a:solidFill>
                  <a:srgbClr val="000000"/>
                </a:solidFill>
                <a:latin typeface="NTFPreCursive" pitchFamily="66"/>
              </a:rPr>
              <a:t> </a:t>
            </a:r>
            <a:r>
              <a:rPr lang="en-GB" sz="1800" b="0" i="0" u="none" strike="noStrike" kern="1200" cap="none" spc="0" baseline="0" dirty="0">
                <a:solidFill>
                  <a:srgbClr val="000000"/>
                </a:solidFill>
                <a:uFillTx/>
                <a:latin typeface="NTFPreCursive" pitchFamily="66"/>
              </a:rPr>
              <a:t>class teacher is Mrs Gibbens and our support staff are Mrs Scott, Miss </a:t>
            </a:r>
            <a:r>
              <a:rPr lang="en-GB" sz="1800" b="0" i="0" u="none" strike="noStrike" kern="1200" cap="none" spc="0" baseline="0" dirty="0" err="1">
                <a:solidFill>
                  <a:srgbClr val="000000"/>
                </a:solidFill>
                <a:uFillTx/>
                <a:latin typeface="NTFPreCursive" pitchFamily="66"/>
              </a:rPr>
              <a:t>Pawlett</a:t>
            </a:r>
            <a:r>
              <a:rPr lang="en-GB" sz="1800" b="0" i="0" u="none" strike="noStrike" kern="1200" cap="none" spc="0" baseline="0" dirty="0">
                <a:solidFill>
                  <a:srgbClr val="000000"/>
                </a:solidFill>
                <a:uFillTx/>
                <a:latin typeface="NTFPreCursive" pitchFamily="66"/>
              </a:rPr>
              <a:t> and Miss Erin. The school gate opens at 8:45am so that all pupils can be registered and our day can start promptly at 8:50am.</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NTFPreCursive" pitchFamily="66"/>
              </a:rPr>
              <a:t>It is really important that children arrive on time. If your child arrives later than 9am they must report to the school office.</a:t>
            </a:r>
            <a:endParaRPr lang="en-GB" sz="1800" b="1" i="0" u="none" strike="noStrike" kern="1200" cap="none" spc="0" baseline="0" dirty="0">
              <a:solidFill>
                <a:srgbClr val="000000"/>
              </a:solidFill>
              <a:uFillTx/>
              <a:latin typeface="NTFPreCursive" pitchFamily="66"/>
            </a:endParaRPr>
          </a:p>
        </p:txBody>
      </p:sp>
      <p:sp>
        <p:nvSpPr>
          <p:cNvPr id="5" name="TextBox 7">
            <a:extLst>
              <a:ext uri="{FF2B5EF4-FFF2-40B4-BE49-F238E27FC236}">
                <a16:creationId xmlns:a16="http://schemas.microsoft.com/office/drawing/2014/main" id="{987CE717-4184-4EDC-2E2C-237BB98C30A2}"/>
              </a:ext>
            </a:extLst>
          </p:cNvPr>
          <p:cNvSpPr txBox="1"/>
          <p:nvPr/>
        </p:nvSpPr>
        <p:spPr>
          <a:xfrm>
            <a:off x="8391875" y="3450692"/>
            <a:ext cx="3578989" cy="3416320"/>
          </a:xfrm>
          <a:prstGeom prst="rect">
            <a:avLst/>
          </a:prstGeom>
          <a:noFill/>
          <a:ln w="38103" cap="flat">
            <a:solidFill>
              <a:srgbClr val="0070C0"/>
            </a:solidFill>
            <a:prstDash val="solid"/>
            <a:miter/>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1" i="0" u="none" strike="noStrike" kern="1200" cap="none" spc="0" baseline="0" dirty="0">
              <a:solidFill>
                <a:srgbClr val="000000"/>
              </a:solidFill>
              <a:uFillTx/>
              <a:latin typeface="NTFPreCursive"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NTFPreCursive" pitchFamily="66"/>
              </a:rPr>
              <a:t>P.E</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NTFPreCursive" pitchFamily="66"/>
              </a:rPr>
              <a:t>We have got another busy term of PE and outdoor activities;</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dirty="0">
                <a:solidFill>
                  <a:srgbClr val="000000"/>
                </a:solidFill>
                <a:latin typeface="NTFPreCursive" pitchFamily="66"/>
              </a:rPr>
              <a:t>Monday – gymnastics – please wear PE kit</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0" i="0" u="none" strike="noStrike" kern="1200" cap="none" spc="0" baseline="0" dirty="0">
                <a:solidFill>
                  <a:srgbClr val="000000"/>
                </a:solidFill>
                <a:uFillTx/>
                <a:latin typeface="NTFPreCursive" pitchFamily="66"/>
              </a:rPr>
              <a:t>Tuesday – swimming – please bring swimming kit. You are welcome to wear this to school if that makes changing easier.</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dirty="0">
                <a:solidFill>
                  <a:srgbClr val="000000"/>
                </a:solidFill>
                <a:latin typeface="NTFPreCursive" pitchFamily="66"/>
              </a:rPr>
              <a:t>Thursday – Out and about in our community – please dress for the weather!</a:t>
            </a:r>
            <a:endParaRPr lang="en-GB" sz="1800" b="0" i="0" u="none" strike="noStrike" kern="1200" cap="none" spc="0" baseline="0" dirty="0">
              <a:solidFill>
                <a:srgbClr val="000000"/>
              </a:solidFill>
              <a:uFillTx/>
              <a:latin typeface="NTFPreCursive" pitchFamily="66"/>
            </a:endParaRPr>
          </a:p>
          <a:p>
            <a:pPr marL="0" marR="0" lvl="0" indent="0" algn="l"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800" b="0" i="0" u="none" strike="noStrike" kern="1200" cap="none" spc="0" baseline="0" dirty="0">
              <a:solidFill>
                <a:srgbClr val="000000"/>
              </a:solidFill>
              <a:uFillTx/>
              <a:latin typeface="NTFPreCursive" pitchFamily="66"/>
            </a:endParaRPr>
          </a:p>
        </p:txBody>
      </p:sp>
      <p:sp>
        <p:nvSpPr>
          <p:cNvPr id="6" name="TextBox 9">
            <a:extLst>
              <a:ext uri="{FF2B5EF4-FFF2-40B4-BE49-F238E27FC236}">
                <a16:creationId xmlns:a16="http://schemas.microsoft.com/office/drawing/2014/main" id="{7DED8D47-F0EA-7970-0099-E1D33FD5FA72}"/>
              </a:ext>
            </a:extLst>
          </p:cNvPr>
          <p:cNvSpPr txBox="1"/>
          <p:nvPr/>
        </p:nvSpPr>
        <p:spPr>
          <a:xfrm>
            <a:off x="3883795" y="152366"/>
            <a:ext cx="4448473" cy="2523768"/>
          </a:xfrm>
          <a:prstGeom prst="rect">
            <a:avLst/>
          </a:prstGeom>
          <a:noFill/>
          <a:ln w="38103" cap="flat">
            <a:solidFill>
              <a:srgbClr val="FF00FF"/>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NTFPreCursive" pitchFamily="66"/>
              </a:rPr>
              <a:t>Homework/Reading</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50" b="0" i="0" u="none" strike="noStrike" kern="1200" cap="none" spc="0" baseline="0" dirty="0">
                <a:solidFill>
                  <a:srgbClr val="000000"/>
                </a:solidFill>
                <a:uFillTx/>
                <a:latin typeface="NTFPreCursive" pitchFamily="66"/>
              </a:rPr>
              <a:t>Your child will be given a reading book and reading diary that they will take home every night. Please listen to your child read daily and sign their record. A few pages will be enough, our aim is to promote a love of reading! Books will be </a:t>
            </a:r>
            <a:r>
              <a:rPr lang="en-GB" sz="1750" b="0" i="0" u="none" strike="noStrike" kern="0" cap="none" spc="0" baseline="0" dirty="0">
                <a:solidFill>
                  <a:srgbClr val="000000"/>
                </a:solidFill>
                <a:uFillTx/>
                <a:latin typeface="NTFPreCursive" pitchFamily="66"/>
              </a:rPr>
              <a:t>changed</a:t>
            </a:r>
            <a:r>
              <a:rPr lang="en-GB" sz="1750" b="0" i="0" u="none" strike="noStrike" kern="1200" cap="none" spc="0" baseline="0" dirty="0">
                <a:solidFill>
                  <a:srgbClr val="000000"/>
                </a:solidFill>
                <a:uFillTx/>
                <a:latin typeface="NTFPreCursive" pitchFamily="66"/>
              </a:rPr>
              <a:t> once pupils have finished. If your child would like to take part in other learning activities at home please let us know and we can provide a menu of activities for them to enjoy!</a:t>
            </a:r>
          </a:p>
        </p:txBody>
      </p:sp>
      <p:sp>
        <p:nvSpPr>
          <p:cNvPr id="7" name="TextBox 11">
            <a:extLst>
              <a:ext uri="{FF2B5EF4-FFF2-40B4-BE49-F238E27FC236}">
                <a16:creationId xmlns:a16="http://schemas.microsoft.com/office/drawing/2014/main" id="{193C33DA-559D-B60A-C06A-C4C59F948CE3}"/>
              </a:ext>
            </a:extLst>
          </p:cNvPr>
          <p:cNvSpPr txBox="1"/>
          <p:nvPr/>
        </p:nvSpPr>
        <p:spPr>
          <a:xfrm>
            <a:off x="3895048" y="3647052"/>
            <a:ext cx="4285065" cy="3077766"/>
          </a:xfrm>
          <a:prstGeom prst="rect">
            <a:avLst/>
          </a:prstGeom>
          <a:noFill/>
          <a:ln w="38103" cap="flat">
            <a:solidFill>
              <a:srgbClr val="7030A0"/>
            </a:solidFill>
            <a:prstDash val="solid"/>
            <a:miter/>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NTFPreCursive" pitchFamily="66"/>
              </a:rPr>
              <a:t>Communication</a:t>
            </a:r>
          </a:p>
          <a:p>
            <a:pPr algn="ctr">
              <a:defRPr sz="1800" b="0" i="0" u="none" strike="noStrike" kern="0" cap="none" spc="0" baseline="0">
                <a:solidFill>
                  <a:srgbClr val="000000"/>
                </a:solidFill>
                <a:uFillTx/>
              </a:defRPr>
            </a:pPr>
            <a:r>
              <a:rPr lang="en-GB" sz="1600" dirty="0">
                <a:solidFill>
                  <a:srgbClr val="000000"/>
                </a:solidFill>
                <a:latin typeface="NTFPreCursive"/>
              </a:rPr>
              <a:t>The </a:t>
            </a:r>
            <a:r>
              <a:rPr lang="en-GB" sz="1600" b="0" i="0" u="none" strike="noStrike" kern="1200" cap="none" spc="0" baseline="0" dirty="0">
                <a:solidFill>
                  <a:srgbClr val="000000"/>
                </a:solidFill>
                <a:uFillTx/>
                <a:latin typeface="NTFPreCursive"/>
              </a:rPr>
              <a:t>beginning</a:t>
            </a:r>
            <a:r>
              <a:rPr lang="en-GB" sz="1600" dirty="0">
                <a:solidFill>
                  <a:srgbClr val="000000"/>
                </a:solidFill>
                <a:latin typeface="NTFPreCursive"/>
              </a:rPr>
              <a:t> and </a:t>
            </a:r>
            <a:r>
              <a:rPr lang="en-GB" sz="1600" b="0" i="0" u="none" strike="noStrike" kern="1200" cap="none" spc="0" baseline="0" dirty="0">
                <a:solidFill>
                  <a:srgbClr val="000000"/>
                </a:solidFill>
                <a:uFillTx/>
                <a:latin typeface="NTFPreCursive"/>
              </a:rPr>
              <a:t>end of the </a:t>
            </a:r>
            <a:r>
              <a:rPr lang="en-GB" sz="1600" dirty="0">
                <a:solidFill>
                  <a:srgbClr val="000000"/>
                </a:solidFill>
                <a:latin typeface="NTFPreCursive"/>
              </a:rPr>
              <a:t>school day (including breakfast club) can be very busy times</a:t>
            </a:r>
            <a:r>
              <a:rPr lang="en-GB" sz="1600" b="0" i="0" u="none" strike="noStrike" kern="1200" cap="none" spc="0" baseline="0" dirty="0">
                <a:solidFill>
                  <a:srgbClr val="000000"/>
                </a:solidFill>
                <a:uFillTx/>
                <a:latin typeface="NTFPreCursive"/>
              </a:rPr>
              <a:t>. </a:t>
            </a:r>
            <a:r>
              <a:rPr lang="en-GB" sz="1600" dirty="0">
                <a:solidFill>
                  <a:srgbClr val="000000"/>
                </a:solidFill>
                <a:latin typeface="NTFPreCursive"/>
              </a:rPr>
              <a:t>During these periods</a:t>
            </a:r>
            <a:r>
              <a:rPr lang="en-GB" sz="1600" b="0" i="0" u="none" strike="noStrike" kern="1200" cap="none" spc="0" baseline="0" dirty="0">
                <a:solidFill>
                  <a:srgbClr val="000000"/>
                </a:solidFill>
                <a:uFillTx/>
                <a:latin typeface="NTFPreCursive"/>
              </a:rPr>
              <a:t>, </a:t>
            </a:r>
            <a:r>
              <a:rPr lang="en-GB" sz="1600" dirty="0">
                <a:solidFill>
                  <a:srgbClr val="000000"/>
                </a:solidFill>
                <a:latin typeface="NTFPreCursive"/>
              </a:rPr>
              <a:t>staff are focused on ensuring that all pupils arrive and leave school safely. If </a:t>
            </a:r>
            <a:r>
              <a:rPr lang="en-GB" sz="1600" b="0" i="0" u="none" strike="noStrike" kern="1200" cap="none" spc="0" baseline="0" dirty="0">
                <a:solidFill>
                  <a:srgbClr val="000000"/>
                </a:solidFill>
                <a:uFillTx/>
                <a:latin typeface="NTFPreCursive"/>
              </a:rPr>
              <a:t>you </a:t>
            </a:r>
            <a:r>
              <a:rPr lang="en-GB" sz="1600" dirty="0">
                <a:solidFill>
                  <a:srgbClr val="000000"/>
                </a:solidFill>
                <a:latin typeface="NTFPreCursive"/>
              </a:rPr>
              <a:t>need </a:t>
            </a:r>
            <a:r>
              <a:rPr lang="en-GB" sz="1600" b="0" i="0" u="none" strike="noStrike" kern="1200" cap="none" spc="0" baseline="0" dirty="0">
                <a:solidFill>
                  <a:srgbClr val="000000"/>
                </a:solidFill>
                <a:uFillTx/>
                <a:latin typeface="NTFPreCursive"/>
              </a:rPr>
              <a:t>to </a:t>
            </a:r>
            <a:r>
              <a:rPr lang="en-GB" sz="1600" dirty="0">
                <a:solidFill>
                  <a:srgbClr val="000000"/>
                </a:solidFill>
                <a:latin typeface="NTFPreCursive"/>
              </a:rPr>
              <a:t>speak with your child’s class teacher, we kindly ask that you contact </a:t>
            </a:r>
            <a:r>
              <a:rPr lang="en-GB" sz="1600" b="0" i="0" u="none" strike="noStrike" kern="1200" cap="none" spc="0" baseline="0" dirty="0">
                <a:solidFill>
                  <a:srgbClr val="000000"/>
                </a:solidFill>
                <a:uFillTx/>
                <a:latin typeface="NTFPreCursive"/>
              </a:rPr>
              <a:t>the school office</a:t>
            </a:r>
            <a:r>
              <a:rPr lang="en-GB" sz="1600" dirty="0">
                <a:solidFill>
                  <a:srgbClr val="000000"/>
                </a:solidFill>
                <a:latin typeface="NTFPreCursive"/>
              </a:rPr>
              <a:t> to arrange an appointment at a convenient time</a:t>
            </a:r>
            <a:r>
              <a:rPr lang="en-GB" sz="1600" b="0" i="0" u="none" strike="noStrike" kern="1200" cap="none" spc="0" baseline="0" dirty="0">
                <a:solidFill>
                  <a:srgbClr val="000000"/>
                </a:solidFill>
                <a:uFillTx/>
                <a:latin typeface="NTFPreCursive"/>
              </a:rPr>
              <a:t>.</a:t>
            </a:r>
            <a:endParaRPr lang="en-US" sz="1600" b="0" i="0" u="none" strike="noStrike" kern="1200" cap="none" spc="0" baseline="0" dirty="0">
              <a:solidFill>
                <a:srgbClr val="000000"/>
              </a:solidFill>
              <a:uFillTx/>
              <a:latin typeface="NTFPreCursive"/>
            </a:endParaRPr>
          </a:p>
          <a:p>
            <a:pPr marL="0" marR="0" lvl="0" indent="0" algn="ctr" defTabSz="914400">
              <a:lnSpc>
                <a:spcPct val="100000"/>
              </a:lnSpc>
              <a:spcBef>
                <a:spcPts val="0"/>
              </a:spcBef>
              <a:spcAft>
                <a:spcPts val="0"/>
              </a:spcAft>
              <a:buNone/>
              <a:tabLst/>
              <a:defRPr sz="1800" b="0" i="0" u="none" strike="noStrike" kern="0" cap="none" spc="0" baseline="0">
                <a:solidFill>
                  <a:srgbClr val="000000"/>
                </a:solidFill>
                <a:uFillTx/>
              </a:defRPr>
            </a:pPr>
            <a:r>
              <a:rPr lang="en-GB" sz="1600" b="0" i="0" u="none" strike="noStrike" kern="1200" cap="none" spc="0" baseline="0" dirty="0">
                <a:solidFill>
                  <a:srgbClr val="000000"/>
                </a:solidFill>
                <a:uFillTx/>
                <a:latin typeface="NTFPreCursive"/>
              </a:rPr>
              <a:t>All absences must be reported to the school office using the messaging service.</a:t>
            </a:r>
            <a:endParaRPr lang="en-US" sz="1600" b="0" i="0" u="none" strike="noStrike" kern="1200" cap="none" spc="0" baseline="0" dirty="0">
              <a:solidFill>
                <a:srgbClr val="000000"/>
              </a:solidFill>
              <a:uFillTx/>
              <a:latin typeface="NTFPreCursive"/>
            </a:endParaRPr>
          </a:p>
          <a:p>
            <a:pPr algn="ctr">
              <a:defRPr sz="1800" b="0" i="0" u="none" strike="noStrike" kern="0" cap="none" spc="0" baseline="0">
                <a:solidFill>
                  <a:srgbClr val="000000"/>
                </a:solidFill>
                <a:uFillTx/>
              </a:defRPr>
            </a:pPr>
            <a:r>
              <a:rPr lang="en-GB" sz="1600" b="0" i="0" u="none" strike="noStrike" kern="1200" cap="none" spc="0" baseline="0" dirty="0">
                <a:solidFill>
                  <a:srgbClr val="000000"/>
                </a:solidFill>
                <a:uFillTx/>
                <a:latin typeface="NTFPreCursive"/>
              </a:rPr>
              <a:t>Please follow our school </a:t>
            </a:r>
            <a:r>
              <a:rPr lang="en-GB" sz="1600" b="0" i="0" u="none" strike="noStrike" kern="1200" cap="none" spc="0" baseline="0" dirty="0" err="1">
                <a:solidFill>
                  <a:srgbClr val="000000"/>
                </a:solidFill>
                <a:uFillTx/>
                <a:latin typeface="NTFPreCursive"/>
              </a:rPr>
              <a:t>facebook</a:t>
            </a:r>
            <a:r>
              <a:rPr lang="en-GB" sz="1600" dirty="0">
                <a:solidFill>
                  <a:srgbClr val="000000"/>
                </a:solidFill>
                <a:latin typeface="NTFPreCursive"/>
              </a:rPr>
              <a:t> </a:t>
            </a:r>
            <a:r>
              <a:rPr lang="en-GB" sz="1600" b="0" i="0" u="none" strike="noStrike" kern="1200" cap="none" spc="0" baseline="0" dirty="0">
                <a:solidFill>
                  <a:srgbClr val="000000"/>
                </a:solidFill>
                <a:uFillTx/>
                <a:latin typeface="NTFPreCursive"/>
              </a:rPr>
              <a:t>page for regular updates/photos!</a:t>
            </a:r>
            <a:endParaRPr lang="en-GB" sz="1800" b="0" i="0" u="none" strike="noStrike" kern="1200" cap="none" spc="0" baseline="0" dirty="0">
              <a:solidFill>
                <a:srgbClr val="000000"/>
              </a:solidFill>
              <a:uFillTx/>
              <a:latin typeface="NTFPreCursive" pitchFamily="66"/>
            </a:endParaRPr>
          </a:p>
        </p:txBody>
      </p:sp>
      <p:sp>
        <p:nvSpPr>
          <p:cNvPr id="8" name="TextBox 13">
            <a:extLst>
              <a:ext uri="{FF2B5EF4-FFF2-40B4-BE49-F238E27FC236}">
                <a16:creationId xmlns:a16="http://schemas.microsoft.com/office/drawing/2014/main" id="{7D90F8D3-7868-1D49-CA62-D78813A9C9B6}"/>
              </a:ext>
            </a:extLst>
          </p:cNvPr>
          <p:cNvSpPr txBox="1"/>
          <p:nvPr/>
        </p:nvSpPr>
        <p:spPr>
          <a:xfrm>
            <a:off x="145572" y="3170580"/>
            <a:ext cx="3582460" cy="3247043"/>
          </a:xfrm>
          <a:prstGeom prst="rect">
            <a:avLst/>
          </a:prstGeom>
          <a:noFill/>
          <a:ln w="38103" cap="flat">
            <a:solidFill>
              <a:srgbClr val="FFFF00"/>
            </a:solidFill>
            <a:prstDash val="solid"/>
            <a:miter/>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800" b="1" i="0" u="none" strike="noStrike" kern="1200" cap="none" spc="0" baseline="0" dirty="0">
                <a:solidFill>
                  <a:srgbClr val="000000"/>
                </a:solidFill>
                <a:uFillTx/>
                <a:latin typeface="NTFPreCursive" pitchFamily="66"/>
              </a:rPr>
              <a:t>Water/Snack</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dirty="0">
                <a:solidFill>
                  <a:srgbClr val="000000"/>
                </a:solidFill>
                <a:latin typeface="NTFPreCursive" pitchFamily="66"/>
              </a:rPr>
              <a:t>We kindly request £1 a week snack money from families. This money covers the cost of snack for our pupils and contributes towards the cost of cooking ingredients.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700" dirty="0">
              <a:solidFill>
                <a:srgbClr val="000000"/>
              </a:solidFill>
              <a:latin typeface="NTFPreCursive"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dirty="0">
                <a:solidFill>
                  <a:srgbClr val="000000"/>
                </a:solidFill>
                <a:latin typeface="NTFPreCursive" pitchFamily="66"/>
              </a:rPr>
              <a:t>You are welcome to pay £1 a week or a whole half term/term in one go.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GB" sz="1700" b="0" i="0" u="none" strike="noStrike" kern="1200" cap="none" spc="0" baseline="0" dirty="0">
              <a:solidFill>
                <a:srgbClr val="000000"/>
              </a:solidFill>
              <a:uFillTx/>
              <a:latin typeface="NTFPreCursive" pitchFamily="66"/>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en-GB" sz="1700" b="0" i="0" u="none" strike="noStrike" kern="1200" cap="none" spc="0" baseline="0" dirty="0">
                <a:solidFill>
                  <a:srgbClr val="000000"/>
                </a:solidFill>
                <a:uFillTx/>
                <a:latin typeface="NTFPreCursive" pitchFamily="66"/>
              </a:rPr>
              <a:t>All pupils should bring a water bottle to school although we have water bottle to school.</a:t>
            </a:r>
            <a:endParaRPr lang="en-GB" sz="1600" b="0" i="0" u="none" strike="noStrike" kern="1200" cap="none" spc="0" baseline="0" dirty="0">
              <a:solidFill>
                <a:srgbClr val="000000"/>
              </a:solidFill>
              <a:uFillTx/>
              <a:latin typeface="NTFPreCursive" pitchFamily="66"/>
            </a:endParaRPr>
          </a:p>
        </p:txBody>
      </p:sp>
      <p:pic>
        <p:nvPicPr>
          <p:cNvPr id="10" name="Picture 4" descr="Fruit cartoon Stock Photos, Royalty Free Fruit cartoon Images |  Depositphotos">
            <a:extLst>
              <a:ext uri="{FF2B5EF4-FFF2-40B4-BE49-F238E27FC236}">
                <a16:creationId xmlns:a16="http://schemas.microsoft.com/office/drawing/2014/main" id="{EE42F976-9864-5CE3-FBD7-7F189FF44980}"/>
              </a:ext>
            </a:extLst>
          </p:cNvPr>
          <p:cNvPicPr>
            <a:picLocks noChangeAspect="1"/>
          </p:cNvPicPr>
          <p:nvPr/>
        </p:nvPicPr>
        <p:blipFill>
          <a:blip r:embed="rId2"/>
          <a:srcRect/>
          <a:stretch>
            <a:fillRect/>
          </a:stretch>
        </p:blipFill>
        <p:spPr>
          <a:xfrm>
            <a:off x="2815361" y="5736954"/>
            <a:ext cx="702207" cy="614433"/>
          </a:xfrm>
          <a:prstGeom prst="rect">
            <a:avLst/>
          </a:prstGeom>
          <a:noFill/>
          <a:ln cap="flat">
            <a:noFill/>
          </a:ln>
        </p:spPr>
      </p:pic>
      <p:pic>
        <p:nvPicPr>
          <p:cNvPr id="11" name="Picture 6" descr="Text Book Cartoon Character Stock ...">
            <a:extLst>
              <a:ext uri="{FF2B5EF4-FFF2-40B4-BE49-F238E27FC236}">
                <a16:creationId xmlns:a16="http://schemas.microsoft.com/office/drawing/2014/main" id="{5C465974-DBF0-BC14-94F2-852AF0BBA7E3}"/>
              </a:ext>
            </a:extLst>
          </p:cNvPr>
          <p:cNvPicPr>
            <a:picLocks noChangeAspect="1"/>
          </p:cNvPicPr>
          <p:nvPr/>
        </p:nvPicPr>
        <p:blipFill>
          <a:blip r:embed="rId3"/>
          <a:srcRect/>
          <a:stretch>
            <a:fillRect/>
          </a:stretch>
        </p:blipFill>
        <p:spPr>
          <a:xfrm rot="20024944">
            <a:off x="3746128" y="2593259"/>
            <a:ext cx="462691" cy="575486"/>
          </a:xfrm>
          <a:prstGeom prst="rect">
            <a:avLst/>
          </a:prstGeom>
          <a:noFill/>
          <a:ln cap="flat">
            <a:noFill/>
          </a:ln>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BB43C0BE6AFB3468A342AA0A008EC0F" ma:contentTypeVersion="16" ma:contentTypeDescription="Create a new document." ma:contentTypeScope="" ma:versionID="4127c2956f472496bbfa41ea98c779c5">
  <xsd:schema xmlns:xsd="http://www.w3.org/2001/XMLSchema" xmlns:xs="http://www.w3.org/2001/XMLSchema" xmlns:p="http://schemas.microsoft.com/office/2006/metadata/properties" xmlns:ns2="34fcc11f-bd9e-4f26-bd73-8b1e90752a8d" xmlns:ns3="95dea4c0-8aed-48a9-bc3d-e932dbb2d10c" targetNamespace="http://schemas.microsoft.com/office/2006/metadata/properties" ma:root="true" ma:fieldsID="67557be7d85856bd43bf19786a7857d8" ns2:_="" ns3:_="">
    <xsd:import namespace="34fcc11f-bd9e-4f26-bd73-8b1e90752a8d"/>
    <xsd:import namespace="95dea4c0-8aed-48a9-bc3d-e932dbb2d10c"/>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lcf76f155ced4ddcb4097134ff3c332f" minOccurs="0"/>
                <xsd:element ref="ns3:TaxCatchAll" minOccurs="0"/>
                <xsd:element ref="ns2:MediaServiceGenerationTime" minOccurs="0"/>
                <xsd:element ref="ns2:MediaServiceEventHashCode" minOccurs="0"/>
                <xsd:element ref="ns2:MediaLengthInSeconds" minOccurs="0"/>
                <xsd:element ref="ns2:MediaServiceDateTaken" minOccurs="0"/>
                <xsd:element ref="ns2:MediaServiceOCR" minOccurs="0"/>
                <xsd:element ref="ns2:MediaServiceLocation"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4fcc11f-bd9e-4f26-bd73-8b1e90752a8d"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eb062c-d763-48f9-a1b1-826b13cffd46"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LengthInSeconds" ma:index="17" nillable="true" ma:displayName="MediaLengthInSeconds" ma:hidden="true" ma:internalName="MediaLengthInSeconds" ma:readOnly="true">
      <xsd:simpleType>
        <xsd:restriction base="dms:Unknown"/>
      </xsd:simpleType>
    </xsd:element>
    <xsd:element name="MediaServiceDateTaken" ma:index="18" nillable="true" ma:displayName="MediaServiceDateTaken" ma:internalName="MediaServiceDateTaken" ma:readOnly="true">
      <xsd:simpleType>
        <xsd:restriction base="dms:Text"/>
      </xsd:simpleType>
    </xsd:element>
    <xsd:element name="MediaServiceOCR" ma:index="19" nillable="true" ma:displayName="Extracted Text" ma:internalName="MediaServiceOCR" ma:readOnly="true">
      <xsd:simpleType>
        <xsd:restriction base="dms:Note">
          <xsd:maxLength value="255"/>
        </xsd:restriction>
      </xsd:simpleType>
    </xsd:element>
    <xsd:element name="MediaServiceLocation" ma:index="20" nillable="true" ma:displayName="Location" ma:indexed="true" ma:internalName="MediaServiceLocation" ma:readOnly="true">
      <xsd:simpleType>
        <xsd:restriction base="dms:Text"/>
      </xsd:simple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SearchProperties" ma:index="22" nillable="true" ma:displayName="MediaServiceSearchProperties" ma:hidden="true" ma:internalName="MediaServiceSearchProperties" ma:readOnly="true">
      <xsd:simpleType>
        <xsd:restriction base="dms:Note"/>
      </xsd:simpleType>
    </xsd:element>
    <xsd:element name="MediaServiceBillingMetadata" ma:index="23"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95dea4c0-8aed-48a9-bc3d-e932dbb2d10c"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14" nillable="true" ma:displayName="Taxonomy Catch All Column" ma:hidden="true" ma:list="{e4ec644e-891a-443e-b886-202dcae82b17}" ma:internalName="TaxCatchAll" ma:showField="CatchAllData" ma:web="95dea4c0-8aed-48a9-bc3d-e932dbb2d10c">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95dea4c0-8aed-48a9-bc3d-e932dbb2d10c" xsi:nil="true"/>
    <lcf76f155ced4ddcb4097134ff3c332f xmlns="34fcc11f-bd9e-4f26-bd73-8b1e90752a8d">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4CF490F-6EF6-41CA-B354-E75B5490ACF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4fcc11f-bd9e-4f26-bd73-8b1e90752a8d"/>
    <ds:schemaRef ds:uri="95dea4c0-8aed-48a9-bc3d-e932dbb2d10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78C7635-D20E-4829-8E19-686D6A52D837}">
  <ds:schemaRefs>
    <ds:schemaRef ds:uri="http://schemas.microsoft.com/sharepoint/v3/contenttype/forms"/>
  </ds:schemaRefs>
</ds:datastoreItem>
</file>

<file path=customXml/itemProps3.xml><?xml version="1.0" encoding="utf-8"?>
<ds:datastoreItem xmlns:ds="http://schemas.openxmlformats.org/officeDocument/2006/customXml" ds:itemID="{DE82C16F-4154-4484-9C7A-8E8C63213DAD}">
  <ds:schemaRefs>
    <ds:schemaRef ds:uri="http://schemas.microsoft.com/office/2006/metadata/properties"/>
    <ds:schemaRef ds:uri="http://schemas.microsoft.com/office/infopath/2007/PartnerControls"/>
    <ds:schemaRef ds:uri="95dea4c0-8aed-48a9-bc3d-e932dbb2d10c"/>
    <ds:schemaRef ds:uri="34fcc11f-bd9e-4f26-bd73-8b1e90752a8d"/>
  </ds:schemaRefs>
</ds:datastoreItem>
</file>

<file path=docProps/app.xml><?xml version="1.0" encoding="utf-8"?>
<Properties xmlns="http://schemas.openxmlformats.org/officeDocument/2006/extended-properties" xmlns:vt="http://schemas.openxmlformats.org/officeDocument/2006/docPropsVTypes">
  <TotalTime>2471</TotalTime>
  <Words>473</Words>
  <Application>Microsoft Office PowerPoint</Application>
  <PresentationFormat>Widescreen</PresentationFormat>
  <Paragraphs>25</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NTFPreCursive</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 Williams (Waldo Williams Primary School)</dc:creator>
  <cp:lastModifiedBy>C Gibbens (Waldo Williams Primary School)</cp:lastModifiedBy>
  <cp:revision>15</cp:revision>
  <cp:lastPrinted>2024-09-06T07:56:05Z</cp:lastPrinted>
  <dcterms:created xsi:type="dcterms:W3CDTF">2024-09-05T08:43:26Z</dcterms:created>
  <dcterms:modified xsi:type="dcterms:W3CDTF">2026-01-16T12:54:25Z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0x0101005BB43C0BE6AFB3468A342AA0A008EC0F</vt:lpwstr>
  </property>
  <property fmtid="{D5CDD505-2E9C-101B-9397-08002B2CF9AE}" pid="3" name="MediaServiceImageTags">
    <vt:lpwstr/>
  </property>
</Properties>
</file>