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086DC6E-DD0B-3199-5F3B-E6616F4C0FCB}" v="109" dt="2026-01-16T12:34:38.32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0" d="100"/>
          <a:sy n="90" d="100"/>
        </p:scale>
        <p:origin x="370"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10"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4B4171-4A3B-3D69-7AB7-25A9F2A9C6AD}"/>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n-US"/>
              <a:t>Click to edit Master title style</a:t>
            </a:r>
            <a:endParaRPr lang="en-GB"/>
          </a:p>
        </p:txBody>
      </p:sp>
      <p:sp>
        <p:nvSpPr>
          <p:cNvPr id="3" name="Subtitle 2">
            <a:extLst>
              <a:ext uri="{FF2B5EF4-FFF2-40B4-BE49-F238E27FC236}">
                <a16:creationId xmlns:a16="http://schemas.microsoft.com/office/drawing/2014/main" id="{AF462315-0E88-58B8-C149-FA2297495642}"/>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n-US"/>
              <a:t>Click to edit Master subtitle style</a:t>
            </a:r>
            <a:endParaRPr lang="en-GB"/>
          </a:p>
        </p:txBody>
      </p:sp>
      <p:sp>
        <p:nvSpPr>
          <p:cNvPr id="4" name="Date Placeholder 3">
            <a:extLst>
              <a:ext uri="{FF2B5EF4-FFF2-40B4-BE49-F238E27FC236}">
                <a16:creationId xmlns:a16="http://schemas.microsoft.com/office/drawing/2014/main" id="{9192E391-B378-7DA9-700A-A9314D633B02}"/>
              </a:ext>
            </a:extLst>
          </p:cNvPr>
          <p:cNvSpPr txBox="1">
            <a:spLocks noGrp="1"/>
          </p:cNvSpPr>
          <p:nvPr>
            <p:ph type="dt" sz="half" idx="7"/>
          </p:nvPr>
        </p:nvSpPr>
        <p:spPr/>
        <p:txBody>
          <a:bodyPr/>
          <a:lstStyle>
            <a:lvl1pPr>
              <a:defRPr/>
            </a:lvl1pPr>
          </a:lstStyle>
          <a:p>
            <a:pPr lvl="0"/>
            <a:fld id="{CBCB8581-29A9-43AE-8552-65A8C023F4DE}" type="datetime1">
              <a:rPr lang="en-GB"/>
              <a:pPr lvl="0"/>
              <a:t>24/04/2026</a:t>
            </a:fld>
            <a:endParaRPr lang="en-GB"/>
          </a:p>
        </p:txBody>
      </p:sp>
      <p:sp>
        <p:nvSpPr>
          <p:cNvPr id="5" name="Footer Placeholder 4">
            <a:extLst>
              <a:ext uri="{FF2B5EF4-FFF2-40B4-BE49-F238E27FC236}">
                <a16:creationId xmlns:a16="http://schemas.microsoft.com/office/drawing/2014/main" id="{7AE53D31-CA8E-DA8E-801D-7672CD6D88FE}"/>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472FC2F9-EAE2-2D49-2543-30A25FAEEE8F}"/>
              </a:ext>
            </a:extLst>
          </p:cNvPr>
          <p:cNvSpPr txBox="1">
            <a:spLocks noGrp="1"/>
          </p:cNvSpPr>
          <p:nvPr>
            <p:ph type="sldNum" sz="quarter" idx="8"/>
          </p:nvPr>
        </p:nvSpPr>
        <p:spPr/>
        <p:txBody>
          <a:bodyPr/>
          <a:lstStyle>
            <a:lvl1pPr>
              <a:defRPr/>
            </a:lvl1pPr>
          </a:lstStyle>
          <a:p>
            <a:pPr lvl="0"/>
            <a:fld id="{061ED5B5-BC94-4F76-9A87-B0D339EB5940}" type="slidenum">
              <a:t>‹#›</a:t>
            </a:fld>
            <a:endParaRPr lang="en-GB"/>
          </a:p>
        </p:txBody>
      </p:sp>
    </p:spTree>
    <p:extLst>
      <p:ext uri="{BB962C8B-B14F-4D97-AF65-F5344CB8AC3E}">
        <p14:creationId xmlns:p14="http://schemas.microsoft.com/office/powerpoint/2010/main" val="2363342786"/>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6D8E14-26CE-59F4-6939-2BE6D73C9A69}"/>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Content Placeholder 2">
            <a:extLst>
              <a:ext uri="{FF2B5EF4-FFF2-40B4-BE49-F238E27FC236}">
                <a16:creationId xmlns:a16="http://schemas.microsoft.com/office/drawing/2014/main" id="{DE76E89E-F4E4-3CE2-AF70-CD1CAF88D920}"/>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22CA8FE-0BE7-4682-75E2-06D68C867E43}"/>
              </a:ext>
            </a:extLst>
          </p:cNvPr>
          <p:cNvSpPr txBox="1">
            <a:spLocks noGrp="1"/>
          </p:cNvSpPr>
          <p:nvPr>
            <p:ph type="dt" sz="half" idx="7"/>
          </p:nvPr>
        </p:nvSpPr>
        <p:spPr/>
        <p:txBody>
          <a:bodyPr/>
          <a:lstStyle>
            <a:lvl1pPr>
              <a:defRPr/>
            </a:lvl1pPr>
          </a:lstStyle>
          <a:p>
            <a:pPr lvl="0"/>
            <a:fld id="{AE7AECAA-5E69-48D8-A11B-76EFAE1ACB00}" type="datetime1">
              <a:rPr lang="en-GB"/>
              <a:pPr lvl="0"/>
              <a:t>24/04/2026</a:t>
            </a:fld>
            <a:endParaRPr lang="en-GB"/>
          </a:p>
        </p:txBody>
      </p:sp>
      <p:sp>
        <p:nvSpPr>
          <p:cNvPr id="5" name="Footer Placeholder 4">
            <a:extLst>
              <a:ext uri="{FF2B5EF4-FFF2-40B4-BE49-F238E27FC236}">
                <a16:creationId xmlns:a16="http://schemas.microsoft.com/office/drawing/2014/main" id="{9BBC40D9-C2F6-E6F9-09AB-D51BB5825B67}"/>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4560D78F-EEEA-DD16-9418-B2E1E61D84CF}"/>
              </a:ext>
            </a:extLst>
          </p:cNvPr>
          <p:cNvSpPr txBox="1">
            <a:spLocks noGrp="1"/>
          </p:cNvSpPr>
          <p:nvPr>
            <p:ph type="sldNum" sz="quarter" idx="8"/>
          </p:nvPr>
        </p:nvSpPr>
        <p:spPr/>
        <p:txBody>
          <a:bodyPr/>
          <a:lstStyle>
            <a:lvl1pPr>
              <a:defRPr/>
            </a:lvl1pPr>
          </a:lstStyle>
          <a:p>
            <a:pPr lvl="0"/>
            <a:fld id="{E5C5080E-AAE8-4746-8B45-CF48F6856669}" type="slidenum">
              <a:t>‹#›</a:t>
            </a:fld>
            <a:endParaRPr lang="en-GB"/>
          </a:p>
        </p:txBody>
      </p:sp>
    </p:spTree>
    <p:extLst>
      <p:ext uri="{BB962C8B-B14F-4D97-AF65-F5344CB8AC3E}">
        <p14:creationId xmlns:p14="http://schemas.microsoft.com/office/powerpoint/2010/main" val="31748679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815293-5373-BA0A-D1ED-1B367ABAED81}"/>
              </a:ext>
            </a:extLst>
          </p:cNvPr>
          <p:cNvSpPr txBox="1">
            <a:spLocks noGrp="1"/>
          </p:cNvSpPr>
          <p:nvPr>
            <p:ph type="title"/>
          </p:nvPr>
        </p:nvSpPr>
        <p:spPr>
          <a:xfrm>
            <a:off x="831847" y="1709735"/>
            <a:ext cx="10515600" cy="2852735"/>
          </a:xfrm>
        </p:spPr>
        <p:txBody>
          <a:bodyPr anchor="b"/>
          <a:lstStyle>
            <a:lvl1pPr>
              <a:defRPr sz="6000"/>
            </a:lvl1pPr>
          </a:lstStyle>
          <a:p>
            <a:pPr lvl="0"/>
            <a:r>
              <a:rPr lang="en-US"/>
              <a:t>Click to edit Master title style</a:t>
            </a:r>
            <a:endParaRPr lang="en-GB"/>
          </a:p>
        </p:txBody>
      </p:sp>
      <p:sp>
        <p:nvSpPr>
          <p:cNvPr id="3" name="Text Placeholder 2">
            <a:extLst>
              <a:ext uri="{FF2B5EF4-FFF2-40B4-BE49-F238E27FC236}">
                <a16:creationId xmlns:a16="http://schemas.microsoft.com/office/drawing/2014/main" id="{407280F9-95F5-95FB-7FAE-ACADBCE9602B}"/>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n-US"/>
              <a:t>Click to edit Master text styles</a:t>
            </a:r>
          </a:p>
        </p:txBody>
      </p:sp>
      <p:sp>
        <p:nvSpPr>
          <p:cNvPr id="4" name="Date Placeholder 3">
            <a:extLst>
              <a:ext uri="{FF2B5EF4-FFF2-40B4-BE49-F238E27FC236}">
                <a16:creationId xmlns:a16="http://schemas.microsoft.com/office/drawing/2014/main" id="{CFC9832F-AFFA-E81B-580C-FF3C6D0B0FA9}"/>
              </a:ext>
            </a:extLst>
          </p:cNvPr>
          <p:cNvSpPr txBox="1">
            <a:spLocks noGrp="1"/>
          </p:cNvSpPr>
          <p:nvPr>
            <p:ph type="dt" sz="half" idx="7"/>
          </p:nvPr>
        </p:nvSpPr>
        <p:spPr/>
        <p:txBody>
          <a:bodyPr/>
          <a:lstStyle>
            <a:lvl1pPr>
              <a:defRPr/>
            </a:lvl1pPr>
          </a:lstStyle>
          <a:p>
            <a:pPr lvl="0"/>
            <a:fld id="{033EA0DD-FC9B-4D2E-8A50-B455023B9DB1}" type="datetime1">
              <a:rPr lang="en-GB"/>
              <a:pPr lvl="0"/>
              <a:t>24/04/2026</a:t>
            </a:fld>
            <a:endParaRPr lang="en-GB"/>
          </a:p>
        </p:txBody>
      </p:sp>
      <p:sp>
        <p:nvSpPr>
          <p:cNvPr id="5" name="Footer Placeholder 4">
            <a:extLst>
              <a:ext uri="{FF2B5EF4-FFF2-40B4-BE49-F238E27FC236}">
                <a16:creationId xmlns:a16="http://schemas.microsoft.com/office/drawing/2014/main" id="{BB2924AE-A90A-56B9-21F2-BCD0EE7C479A}"/>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7DB2DA12-3E3F-04D7-73D9-30BD2692C6C8}"/>
              </a:ext>
            </a:extLst>
          </p:cNvPr>
          <p:cNvSpPr txBox="1">
            <a:spLocks noGrp="1"/>
          </p:cNvSpPr>
          <p:nvPr>
            <p:ph type="sldNum" sz="quarter" idx="8"/>
          </p:nvPr>
        </p:nvSpPr>
        <p:spPr/>
        <p:txBody>
          <a:bodyPr/>
          <a:lstStyle>
            <a:lvl1pPr>
              <a:defRPr/>
            </a:lvl1pPr>
          </a:lstStyle>
          <a:p>
            <a:pPr lvl="0"/>
            <a:fld id="{26CF866F-9DBA-4862-9142-9FFA2722AB25}" type="slidenum">
              <a:t>‹#›</a:t>
            </a:fld>
            <a:endParaRPr lang="en-GB"/>
          </a:p>
        </p:txBody>
      </p:sp>
    </p:spTree>
    <p:extLst>
      <p:ext uri="{BB962C8B-B14F-4D97-AF65-F5344CB8AC3E}">
        <p14:creationId xmlns:p14="http://schemas.microsoft.com/office/powerpoint/2010/main" val="12659322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B51C1F-59D5-1E41-9277-690F9AD94122}"/>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Content Placeholder 2">
            <a:extLst>
              <a:ext uri="{FF2B5EF4-FFF2-40B4-BE49-F238E27FC236}">
                <a16:creationId xmlns:a16="http://schemas.microsoft.com/office/drawing/2014/main" id="{4F4EF92A-B976-8398-9122-24B86E048252}"/>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8F9036D-94C5-F030-48FF-B0BC4FE25D86}"/>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65DAC45-6A0B-914B-3410-7E6470194A86}"/>
              </a:ext>
            </a:extLst>
          </p:cNvPr>
          <p:cNvSpPr txBox="1">
            <a:spLocks noGrp="1"/>
          </p:cNvSpPr>
          <p:nvPr>
            <p:ph type="dt" sz="half" idx="7"/>
          </p:nvPr>
        </p:nvSpPr>
        <p:spPr/>
        <p:txBody>
          <a:bodyPr/>
          <a:lstStyle>
            <a:lvl1pPr>
              <a:defRPr/>
            </a:lvl1pPr>
          </a:lstStyle>
          <a:p>
            <a:pPr lvl="0"/>
            <a:fld id="{FD83E93F-423E-42F6-898B-D370E5B76CD0}" type="datetime1">
              <a:rPr lang="en-GB"/>
              <a:pPr lvl="0"/>
              <a:t>24/04/2026</a:t>
            </a:fld>
            <a:endParaRPr lang="en-GB"/>
          </a:p>
        </p:txBody>
      </p:sp>
      <p:sp>
        <p:nvSpPr>
          <p:cNvPr id="6" name="Footer Placeholder 5">
            <a:extLst>
              <a:ext uri="{FF2B5EF4-FFF2-40B4-BE49-F238E27FC236}">
                <a16:creationId xmlns:a16="http://schemas.microsoft.com/office/drawing/2014/main" id="{2AE6F044-9014-BF25-D723-45734C1998FE}"/>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E8296A15-0368-BB45-DF51-4E0E520EBB7D}"/>
              </a:ext>
            </a:extLst>
          </p:cNvPr>
          <p:cNvSpPr txBox="1">
            <a:spLocks noGrp="1"/>
          </p:cNvSpPr>
          <p:nvPr>
            <p:ph type="sldNum" sz="quarter" idx="8"/>
          </p:nvPr>
        </p:nvSpPr>
        <p:spPr/>
        <p:txBody>
          <a:bodyPr/>
          <a:lstStyle>
            <a:lvl1pPr>
              <a:defRPr/>
            </a:lvl1pPr>
          </a:lstStyle>
          <a:p>
            <a:pPr lvl="0"/>
            <a:fld id="{E10E19B6-191A-40F6-ABFE-5CDCD9397DFA}" type="slidenum">
              <a:t>‹#›</a:t>
            </a:fld>
            <a:endParaRPr lang="en-GB"/>
          </a:p>
        </p:txBody>
      </p:sp>
    </p:spTree>
    <p:extLst>
      <p:ext uri="{BB962C8B-B14F-4D97-AF65-F5344CB8AC3E}">
        <p14:creationId xmlns:p14="http://schemas.microsoft.com/office/powerpoint/2010/main" val="21578006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39CBEE-CB12-A2B4-6582-B64B77492E9C}"/>
              </a:ext>
            </a:extLst>
          </p:cNvPr>
          <p:cNvSpPr txBox="1">
            <a:spLocks noGrp="1"/>
          </p:cNvSpPr>
          <p:nvPr>
            <p:ph type="title"/>
          </p:nvPr>
        </p:nvSpPr>
        <p:spPr>
          <a:xfrm>
            <a:off x="839784" y="365129"/>
            <a:ext cx="10515600" cy="1325559"/>
          </a:xfrm>
        </p:spPr>
        <p:txBody>
          <a:bodyPr/>
          <a:lstStyle>
            <a:lvl1pPr>
              <a:defRPr/>
            </a:lvl1pPr>
          </a:lstStyle>
          <a:p>
            <a:pPr lvl="0"/>
            <a:r>
              <a:rPr lang="en-US"/>
              <a:t>Click to edit Master title style</a:t>
            </a:r>
            <a:endParaRPr lang="en-GB"/>
          </a:p>
        </p:txBody>
      </p:sp>
      <p:sp>
        <p:nvSpPr>
          <p:cNvPr id="3" name="Text Placeholder 2">
            <a:extLst>
              <a:ext uri="{FF2B5EF4-FFF2-40B4-BE49-F238E27FC236}">
                <a16:creationId xmlns:a16="http://schemas.microsoft.com/office/drawing/2014/main" id="{57CE2EE6-EB9A-221D-46A4-40F23A71605F}"/>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n-US"/>
              <a:t>Click to edit Master text styles</a:t>
            </a:r>
          </a:p>
        </p:txBody>
      </p:sp>
      <p:sp>
        <p:nvSpPr>
          <p:cNvPr id="4" name="Content Placeholder 3">
            <a:extLst>
              <a:ext uri="{FF2B5EF4-FFF2-40B4-BE49-F238E27FC236}">
                <a16:creationId xmlns:a16="http://schemas.microsoft.com/office/drawing/2014/main" id="{F271921D-74B5-D161-CED4-5190320520E1}"/>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C2D5B18-945A-DFC6-7196-A0E4EF76F670}"/>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n-US"/>
              <a:t>Click to edit Master text styles</a:t>
            </a:r>
          </a:p>
        </p:txBody>
      </p:sp>
      <p:sp>
        <p:nvSpPr>
          <p:cNvPr id="6" name="Content Placeholder 5">
            <a:extLst>
              <a:ext uri="{FF2B5EF4-FFF2-40B4-BE49-F238E27FC236}">
                <a16:creationId xmlns:a16="http://schemas.microsoft.com/office/drawing/2014/main" id="{3A306D78-4423-F378-A9F3-ED3D89C6E1B2}"/>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6DED483-1AA1-5EFC-1616-2DFCFB3C2DC4}"/>
              </a:ext>
            </a:extLst>
          </p:cNvPr>
          <p:cNvSpPr txBox="1">
            <a:spLocks noGrp="1"/>
          </p:cNvSpPr>
          <p:nvPr>
            <p:ph type="dt" sz="half" idx="7"/>
          </p:nvPr>
        </p:nvSpPr>
        <p:spPr/>
        <p:txBody>
          <a:bodyPr/>
          <a:lstStyle>
            <a:lvl1pPr>
              <a:defRPr/>
            </a:lvl1pPr>
          </a:lstStyle>
          <a:p>
            <a:pPr lvl="0"/>
            <a:fld id="{9B6C2480-D96A-4DD7-B04C-9C0A33F6C9C8}" type="datetime1">
              <a:rPr lang="en-GB"/>
              <a:pPr lvl="0"/>
              <a:t>24/04/2026</a:t>
            </a:fld>
            <a:endParaRPr lang="en-GB"/>
          </a:p>
        </p:txBody>
      </p:sp>
      <p:sp>
        <p:nvSpPr>
          <p:cNvPr id="8" name="Footer Placeholder 7">
            <a:extLst>
              <a:ext uri="{FF2B5EF4-FFF2-40B4-BE49-F238E27FC236}">
                <a16:creationId xmlns:a16="http://schemas.microsoft.com/office/drawing/2014/main" id="{66E09F23-B8E7-AEA1-428D-C43B61E361B0}"/>
              </a:ext>
            </a:extLst>
          </p:cNvPr>
          <p:cNvSpPr txBox="1">
            <a:spLocks noGrp="1"/>
          </p:cNvSpPr>
          <p:nvPr>
            <p:ph type="ftr" sz="quarter" idx="9"/>
          </p:nvPr>
        </p:nvSpPr>
        <p:spPr/>
        <p:txBody>
          <a:bodyPr/>
          <a:lstStyle>
            <a:lvl1pPr>
              <a:defRPr/>
            </a:lvl1pPr>
          </a:lstStyle>
          <a:p>
            <a:pPr lvl="0"/>
            <a:endParaRPr lang="en-GB"/>
          </a:p>
        </p:txBody>
      </p:sp>
      <p:sp>
        <p:nvSpPr>
          <p:cNvPr id="9" name="Slide Number Placeholder 8">
            <a:extLst>
              <a:ext uri="{FF2B5EF4-FFF2-40B4-BE49-F238E27FC236}">
                <a16:creationId xmlns:a16="http://schemas.microsoft.com/office/drawing/2014/main" id="{54FBB7DB-4162-FFE4-82C1-2976A18C74B8}"/>
              </a:ext>
            </a:extLst>
          </p:cNvPr>
          <p:cNvSpPr txBox="1">
            <a:spLocks noGrp="1"/>
          </p:cNvSpPr>
          <p:nvPr>
            <p:ph type="sldNum" sz="quarter" idx="8"/>
          </p:nvPr>
        </p:nvSpPr>
        <p:spPr/>
        <p:txBody>
          <a:bodyPr/>
          <a:lstStyle>
            <a:lvl1pPr>
              <a:defRPr/>
            </a:lvl1pPr>
          </a:lstStyle>
          <a:p>
            <a:pPr lvl="0"/>
            <a:fld id="{F98230B4-60B7-4CDF-A321-C6FEF156D775}" type="slidenum">
              <a:t>‹#›</a:t>
            </a:fld>
            <a:endParaRPr lang="en-GB"/>
          </a:p>
        </p:txBody>
      </p:sp>
    </p:spTree>
    <p:extLst>
      <p:ext uri="{BB962C8B-B14F-4D97-AF65-F5344CB8AC3E}">
        <p14:creationId xmlns:p14="http://schemas.microsoft.com/office/powerpoint/2010/main" val="38134865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A27BCE-0B28-9B13-906F-43309E6B0BE0}"/>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Date Placeholder 2">
            <a:extLst>
              <a:ext uri="{FF2B5EF4-FFF2-40B4-BE49-F238E27FC236}">
                <a16:creationId xmlns:a16="http://schemas.microsoft.com/office/drawing/2014/main" id="{9E33F1E0-C234-9E88-F343-D3F3A5DFE9F8}"/>
              </a:ext>
            </a:extLst>
          </p:cNvPr>
          <p:cNvSpPr txBox="1">
            <a:spLocks noGrp="1"/>
          </p:cNvSpPr>
          <p:nvPr>
            <p:ph type="dt" sz="half" idx="7"/>
          </p:nvPr>
        </p:nvSpPr>
        <p:spPr/>
        <p:txBody>
          <a:bodyPr/>
          <a:lstStyle>
            <a:lvl1pPr>
              <a:defRPr/>
            </a:lvl1pPr>
          </a:lstStyle>
          <a:p>
            <a:pPr lvl="0"/>
            <a:fld id="{AE2FFE53-2285-4F93-B212-030F649A2F16}" type="datetime1">
              <a:rPr lang="en-GB"/>
              <a:pPr lvl="0"/>
              <a:t>24/04/2026</a:t>
            </a:fld>
            <a:endParaRPr lang="en-GB"/>
          </a:p>
        </p:txBody>
      </p:sp>
      <p:sp>
        <p:nvSpPr>
          <p:cNvPr id="4" name="Footer Placeholder 3">
            <a:extLst>
              <a:ext uri="{FF2B5EF4-FFF2-40B4-BE49-F238E27FC236}">
                <a16:creationId xmlns:a16="http://schemas.microsoft.com/office/drawing/2014/main" id="{D8AC69CF-EA14-CD4A-095F-DAD90326F73D}"/>
              </a:ext>
            </a:extLst>
          </p:cNvPr>
          <p:cNvSpPr txBox="1">
            <a:spLocks noGrp="1"/>
          </p:cNvSpPr>
          <p:nvPr>
            <p:ph type="ftr" sz="quarter" idx="9"/>
          </p:nvPr>
        </p:nvSpPr>
        <p:spPr/>
        <p:txBody>
          <a:bodyPr/>
          <a:lstStyle>
            <a:lvl1pPr>
              <a:defRPr/>
            </a:lvl1pPr>
          </a:lstStyle>
          <a:p>
            <a:pPr lvl="0"/>
            <a:endParaRPr lang="en-GB"/>
          </a:p>
        </p:txBody>
      </p:sp>
      <p:sp>
        <p:nvSpPr>
          <p:cNvPr id="5" name="Slide Number Placeholder 4">
            <a:extLst>
              <a:ext uri="{FF2B5EF4-FFF2-40B4-BE49-F238E27FC236}">
                <a16:creationId xmlns:a16="http://schemas.microsoft.com/office/drawing/2014/main" id="{BEFDE161-F0E7-9D6D-3BAB-3E454732D546}"/>
              </a:ext>
            </a:extLst>
          </p:cNvPr>
          <p:cNvSpPr txBox="1">
            <a:spLocks noGrp="1"/>
          </p:cNvSpPr>
          <p:nvPr>
            <p:ph type="sldNum" sz="quarter" idx="8"/>
          </p:nvPr>
        </p:nvSpPr>
        <p:spPr/>
        <p:txBody>
          <a:bodyPr/>
          <a:lstStyle>
            <a:lvl1pPr>
              <a:defRPr/>
            </a:lvl1pPr>
          </a:lstStyle>
          <a:p>
            <a:pPr lvl="0"/>
            <a:fld id="{460F73C8-F460-4A2F-90B0-088B9A9632C4}" type="slidenum">
              <a:t>‹#›</a:t>
            </a:fld>
            <a:endParaRPr lang="en-GB"/>
          </a:p>
        </p:txBody>
      </p:sp>
    </p:spTree>
    <p:extLst>
      <p:ext uri="{BB962C8B-B14F-4D97-AF65-F5344CB8AC3E}">
        <p14:creationId xmlns:p14="http://schemas.microsoft.com/office/powerpoint/2010/main" val="36074789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8922A8-9FB6-F0C2-9D8C-5F2504795AB7}"/>
              </a:ext>
            </a:extLst>
          </p:cNvPr>
          <p:cNvSpPr txBox="1">
            <a:spLocks noGrp="1"/>
          </p:cNvSpPr>
          <p:nvPr>
            <p:ph type="dt" sz="half" idx="7"/>
          </p:nvPr>
        </p:nvSpPr>
        <p:spPr/>
        <p:txBody>
          <a:bodyPr/>
          <a:lstStyle>
            <a:lvl1pPr>
              <a:defRPr/>
            </a:lvl1pPr>
          </a:lstStyle>
          <a:p>
            <a:pPr lvl="0"/>
            <a:fld id="{704F56D1-D9D1-49CF-ACC9-73A8F0A28F90}" type="datetime1">
              <a:rPr lang="en-GB"/>
              <a:pPr lvl="0"/>
              <a:t>24/04/2026</a:t>
            </a:fld>
            <a:endParaRPr lang="en-GB"/>
          </a:p>
        </p:txBody>
      </p:sp>
      <p:sp>
        <p:nvSpPr>
          <p:cNvPr id="3" name="Footer Placeholder 2">
            <a:extLst>
              <a:ext uri="{FF2B5EF4-FFF2-40B4-BE49-F238E27FC236}">
                <a16:creationId xmlns:a16="http://schemas.microsoft.com/office/drawing/2014/main" id="{B7BE4FF6-759B-5093-3F20-AC44EC9EA687}"/>
              </a:ext>
            </a:extLst>
          </p:cNvPr>
          <p:cNvSpPr txBox="1">
            <a:spLocks noGrp="1"/>
          </p:cNvSpPr>
          <p:nvPr>
            <p:ph type="ftr" sz="quarter" idx="9"/>
          </p:nvPr>
        </p:nvSpPr>
        <p:spPr/>
        <p:txBody>
          <a:bodyPr/>
          <a:lstStyle>
            <a:lvl1pPr>
              <a:defRPr/>
            </a:lvl1pPr>
          </a:lstStyle>
          <a:p>
            <a:pPr lvl="0"/>
            <a:endParaRPr lang="en-GB"/>
          </a:p>
        </p:txBody>
      </p:sp>
      <p:sp>
        <p:nvSpPr>
          <p:cNvPr id="4" name="Slide Number Placeholder 3">
            <a:extLst>
              <a:ext uri="{FF2B5EF4-FFF2-40B4-BE49-F238E27FC236}">
                <a16:creationId xmlns:a16="http://schemas.microsoft.com/office/drawing/2014/main" id="{56E79BB8-DDE3-FD49-A81E-E45046A5BE1C}"/>
              </a:ext>
            </a:extLst>
          </p:cNvPr>
          <p:cNvSpPr txBox="1">
            <a:spLocks noGrp="1"/>
          </p:cNvSpPr>
          <p:nvPr>
            <p:ph type="sldNum" sz="quarter" idx="8"/>
          </p:nvPr>
        </p:nvSpPr>
        <p:spPr/>
        <p:txBody>
          <a:bodyPr/>
          <a:lstStyle>
            <a:lvl1pPr>
              <a:defRPr/>
            </a:lvl1pPr>
          </a:lstStyle>
          <a:p>
            <a:pPr lvl="0"/>
            <a:fld id="{74D7B4F2-55EE-4FDF-A4BF-8795D29D8A50}" type="slidenum">
              <a:t>‹#›</a:t>
            </a:fld>
            <a:endParaRPr lang="en-GB"/>
          </a:p>
        </p:txBody>
      </p:sp>
    </p:spTree>
    <p:extLst>
      <p:ext uri="{BB962C8B-B14F-4D97-AF65-F5344CB8AC3E}">
        <p14:creationId xmlns:p14="http://schemas.microsoft.com/office/powerpoint/2010/main" val="29367978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5618FE-D710-6612-8F2D-BFDDBD16AB94}"/>
              </a:ext>
            </a:extLst>
          </p:cNvPr>
          <p:cNvSpPr txBox="1">
            <a:spLocks noGrp="1"/>
          </p:cNvSpPr>
          <p:nvPr>
            <p:ph type="title"/>
          </p:nvPr>
        </p:nvSpPr>
        <p:spPr>
          <a:xfrm>
            <a:off x="839784" y="457200"/>
            <a:ext cx="3932240" cy="1600200"/>
          </a:xfrm>
        </p:spPr>
        <p:txBody>
          <a:bodyPr anchor="b"/>
          <a:lstStyle>
            <a:lvl1pPr>
              <a:defRPr sz="3200"/>
            </a:lvl1pPr>
          </a:lstStyle>
          <a:p>
            <a:pPr lvl="0"/>
            <a:r>
              <a:rPr lang="en-US"/>
              <a:t>Click to edit Master title style</a:t>
            </a:r>
            <a:endParaRPr lang="en-GB"/>
          </a:p>
        </p:txBody>
      </p:sp>
      <p:sp>
        <p:nvSpPr>
          <p:cNvPr id="3" name="Content Placeholder 2">
            <a:extLst>
              <a:ext uri="{FF2B5EF4-FFF2-40B4-BE49-F238E27FC236}">
                <a16:creationId xmlns:a16="http://schemas.microsoft.com/office/drawing/2014/main" id="{6B109540-40E1-4009-12A5-FB955300D794}"/>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4598858-D5F3-FF23-9C17-EC051CEEA465}"/>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n-US"/>
              <a:t>Click to edit Master text styles</a:t>
            </a:r>
          </a:p>
        </p:txBody>
      </p:sp>
      <p:sp>
        <p:nvSpPr>
          <p:cNvPr id="5" name="Date Placeholder 4">
            <a:extLst>
              <a:ext uri="{FF2B5EF4-FFF2-40B4-BE49-F238E27FC236}">
                <a16:creationId xmlns:a16="http://schemas.microsoft.com/office/drawing/2014/main" id="{CC9703B4-E2DB-72B9-A41D-24AB3EF01555}"/>
              </a:ext>
            </a:extLst>
          </p:cNvPr>
          <p:cNvSpPr txBox="1">
            <a:spLocks noGrp="1"/>
          </p:cNvSpPr>
          <p:nvPr>
            <p:ph type="dt" sz="half" idx="7"/>
          </p:nvPr>
        </p:nvSpPr>
        <p:spPr/>
        <p:txBody>
          <a:bodyPr/>
          <a:lstStyle>
            <a:lvl1pPr>
              <a:defRPr/>
            </a:lvl1pPr>
          </a:lstStyle>
          <a:p>
            <a:pPr lvl="0"/>
            <a:fld id="{8EFB6874-01C6-49B8-A187-CE880B924184}" type="datetime1">
              <a:rPr lang="en-GB"/>
              <a:pPr lvl="0"/>
              <a:t>24/04/2026</a:t>
            </a:fld>
            <a:endParaRPr lang="en-GB"/>
          </a:p>
        </p:txBody>
      </p:sp>
      <p:sp>
        <p:nvSpPr>
          <p:cNvPr id="6" name="Footer Placeholder 5">
            <a:extLst>
              <a:ext uri="{FF2B5EF4-FFF2-40B4-BE49-F238E27FC236}">
                <a16:creationId xmlns:a16="http://schemas.microsoft.com/office/drawing/2014/main" id="{8AA2340D-674A-88EE-447E-48751C657519}"/>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EBD87D09-02B6-6105-611A-4032BE6B450D}"/>
              </a:ext>
            </a:extLst>
          </p:cNvPr>
          <p:cNvSpPr txBox="1">
            <a:spLocks noGrp="1"/>
          </p:cNvSpPr>
          <p:nvPr>
            <p:ph type="sldNum" sz="quarter" idx="8"/>
          </p:nvPr>
        </p:nvSpPr>
        <p:spPr/>
        <p:txBody>
          <a:bodyPr/>
          <a:lstStyle>
            <a:lvl1pPr>
              <a:defRPr/>
            </a:lvl1pPr>
          </a:lstStyle>
          <a:p>
            <a:pPr lvl="0"/>
            <a:fld id="{71A61A13-06E6-4C4A-B311-19A4711E0F06}" type="slidenum">
              <a:t>‹#›</a:t>
            </a:fld>
            <a:endParaRPr lang="en-GB"/>
          </a:p>
        </p:txBody>
      </p:sp>
    </p:spTree>
    <p:extLst>
      <p:ext uri="{BB962C8B-B14F-4D97-AF65-F5344CB8AC3E}">
        <p14:creationId xmlns:p14="http://schemas.microsoft.com/office/powerpoint/2010/main" val="6039719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A1F0A-A818-0B8A-A408-EC1803F12D99}"/>
              </a:ext>
            </a:extLst>
          </p:cNvPr>
          <p:cNvSpPr txBox="1">
            <a:spLocks noGrp="1"/>
          </p:cNvSpPr>
          <p:nvPr>
            <p:ph type="title"/>
          </p:nvPr>
        </p:nvSpPr>
        <p:spPr>
          <a:xfrm>
            <a:off x="839784" y="457200"/>
            <a:ext cx="3932240" cy="1600200"/>
          </a:xfrm>
        </p:spPr>
        <p:txBody>
          <a:bodyPr anchor="b"/>
          <a:lstStyle>
            <a:lvl1pPr>
              <a:defRPr sz="3200"/>
            </a:lvl1pPr>
          </a:lstStyle>
          <a:p>
            <a:pPr lvl="0"/>
            <a:r>
              <a:rPr lang="en-US"/>
              <a:t>Click to edit Master title style</a:t>
            </a:r>
            <a:endParaRPr lang="en-GB"/>
          </a:p>
        </p:txBody>
      </p:sp>
      <p:sp>
        <p:nvSpPr>
          <p:cNvPr id="3" name="Picture Placeholder 2">
            <a:extLst>
              <a:ext uri="{FF2B5EF4-FFF2-40B4-BE49-F238E27FC236}">
                <a16:creationId xmlns:a16="http://schemas.microsoft.com/office/drawing/2014/main" id="{332654FC-7A6D-FD20-8111-0300D5600294}"/>
              </a:ext>
            </a:extLst>
          </p:cNvPr>
          <p:cNvSpPr txBox="1">
            <a:spLocks noGrp="1"/>
          </p:cNvSpPr>
          <p:nvPr>
            <p:ph type="pic" idx="1"/>
          </p:nvPr>
        </p:nvSpPr>
        <p:spPr>
          <a:xfrm>
            <a:off x="5183184" y="987423"/>
            <a:ext cx="6172200" cy="4873623"/>
          </a:xfrm>
        </p:spPr>
        <p:txBody>
          <a:bodyPr/>
          <a:lstStyle>
            <a:lvl1pPr marL="0" indent="0">
              <a:buNone/>
              <a:defRPr lang="en-GB" sz="3200"/>
            </a:lvl1pPr>
          </a:lstStyle>
          <a:p>
            <a:pPr lvl="0"/>
            <a:endParaRPr lang="en-GB"/>
          </a:p>
        </p:txBody>
      </p:sp>
      <p:sp>
        <p:nvSpPr>
          <p:cNvPr id="4" name="Text Placeholder 3">
            <a:extLst>
              <a:ext uri="{FF2B5EF4-FFF2-40B4-BE49-F238E27FC236}">
                <a16:creationId xmlns:a16="http://schemas.microsoft.com/office/drawing/2014/main" id="{09296B4D-367E-85F3-ABEA-5777C37E7B3E}"/>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n-US"/>
              <a:t>Click to edit Master text styles</a:t>
            </a:r>
          </a:p>
        </p:txBody>
      </p:sp>
      <p:sp>
        <p:nvSpPr>
          <p:cNvPr id="5" name="Date Placeholder 4">
            <a:extLst>
              <a:ext uri="{FF2B5EF4-FFF2-40B4-BE49-F238E27FC236}">
                <a16:creationId xmlns:a16="http://schemas.microsoft.com/office/drawing/2014/main" id="{C6042FFF-8648-0887-32C3-EB50143A9EE3}"/>
              </a:ext>
            </a:extLst>
          </p:cNvPr>
          <p:cNvSpPr txBox="1">
            <a:spLocks noGrp="1"/>
          </p:cNvSpPr>
          <p:nvPr>
            <p:ph type="dt" sz="half" idx="7"/>
          </p:nvPr>
        </p:nvSpPr>
        <p:spPr/>
        <p:txBody>
          <a:bodyPr/>
          <a:lstStyle>
            <a:lvl1pPr>
              <a:defRPr/>
            </a:lvl1pPr>
          </a:lstStyle>
          <a:p>
            <a:pPr lvl="0"/>
            <a:fld id="{0036B165-F964-4680-8307-1EF6A1F01A13}" type="datetime1">
              <a:rPr lang="en-GB"/>
              <a:pPr lvl="0"/>
              <a:t>24/04/2026</a:t>
            </a:fld>
            <a:endParaRPr lang="en-GB"/>
          </a:p>
        </p:txBody>
      </p:sp>
      <p:sp>
        <p:nvSpPr>
          <p:cNvPr id="6" name="Footer Placeholder 5">
            <a:extLst>
              <a:ext uri="{FF2B5EF4-FFF2-40B4-BE49-F238E27FC236}">
                <a16:creationId xmlns:a16="http://schemas.microsoft.com/office/drawing/2014/main" id="{22DC5B33-246C-DFD9-1E6F-C4110EC67845}"/>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3DDBFFD9-6EE4-1EE5-970A-0D1EA77A2710}"/>
              </a:ext>
            </a:extLst>
          </p:cNvPr>
          <p:cNvSpPr txBox="1">
            <a:spLocks noGrp="1"/>
          </p:cNvSpPr>
          <p:nvPr>
            <p:ph type="sldNum" sz="quarter" idx="8"/>
          </p:nvPr>
        </p:nvSpPr>
        <p:spPr/>
        <p:txBody>
          <a:bodyPr/>
          <a:lstStyle>
            <a:lvl1pPr>
              <a:defRPr/>
            </a:lvl1pPr>
          </a:lstStyle>
          <a:p>
            <a:pPr lvl="0"/>
            <a:fld id="{98BDC6EC-892D-4E33-BCDE-44EF5C316878}" type="slidenum">
              <a:t>‹#›</a:t>
            </a:fld>
            <a:endParaRPr lang="en-GB"/>
          </a:p>
        </p:txBody>
      </p:sp>
    </p:spTree>
    <p:extLst>
      <p:ext uri="{BB962C8B-B14F-4D97-AF65-F5344CB8AC3E}">
        <p14:creationId xmlns:p14="http://schemas.microsoft.com/office/powerpoint/2010/main" val="20298450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5BD55A-B468-9B70-2675-6F2C14E0F053}"/>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Vertical Text Placeholder 2">
            <a:extLst>
              <a:ext uri="{FF2B5EF4-FFF2-40B4-BE49-F238E27FC236}">
                <a16:creationId xmlns:a16="http://schemas.microsoft.com/office/drawing/2014/main" id="{E3E9F46E-D75D-FB30-137C-85A2CA592BA9}"/>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31584F1-E3D2-6F59-2613-4D5B0AF6A0C7}"/>
              </a:ext>
            </a:extLst>
          </p:cNvPr>
          <p:cNvSpPr txBox="1">
            <a:spLocks noGrp="1"/>
          </p:cNvSpPr>
          <p:nvPr>
            <p:ph type="dt" sz="half" idx="7"/>
          </p:nvPr>
        </p:nvSpPr>
        <p:spPr/>
        <p:txBody>
          <a:bodyPr/>
          <a:lstStyle>
            <a:lvl1pPr>
              <a:defRPr/>
            </a:lvl1pPr>
          </a:lstStyle>
          <a:p>
            <a:pPr lvl="0"/>
            <a:fld id="{8EA21C19-5934-4988-AA1D-715E3A710D9E}" type="datetime1">
              <a:rPr lang="en-GB"/>
              <a:pPr lvl="0"/>
              <a:t>24/04/2026</a:t>
            </a:fld>
            <a:endParaRPr lang="en-GB"/>
          </a:p>
        </p:txBody>
      </p:sp>
      <p:sp>
        <p:nvSpPr>
          <p:cNvPr id="5" name="Footer Placeholder 4">
            <a:extLst>
              <a:ext uri="{FF2B5EF4-FFF2-40B4-BE49-F238E27FC236}">
                <a16:creationId xmlns:a16="http://schemas.microsoft.com/office/drawing/2014/main" id="{27DFEA2C-D799-A897-32B2-4F7D6ACB6D27}"/>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D1BB3BD7-FF83-A37E-9E42-05096F816DCA}"/>
              </a:ext>
            </a:extLst>
          </p:cNvPr>
          <p:cNvSpPr txBox="1">
            <a:spLocks noGrp="1"/>
          </p:cNvSpPr>
          <p:nvPr>
            <p:ph type="sldNum" sz="quarter" idx="8"/>
          </p:nvPr>
        </p:nvSpPr>
        <p:spPr/>
        <p:txBody>
          <a:bodyPr/>
          <a:lstStyle>
            <a:lvl1pPr>
              <a:defRPr/>
            </a:lvl1pPr>
          </a:lstStyle>
          <a:p>
            <a:pPr lvl="0"/>
            <a:fld id="{AAA658A7-D9A6-40EF-A340-4862A6D62A38}" type="slidenum">
              <a:t>‹#›</a:t>
            </a:fld>
            <a:endParaRPr lang="en-GB"/>
          </a:p>
        </p:txBody>
      </p:sp>
    </p:spTree>
    <p:extLst>
      <p:ext uri="{BB962C8B-B14F-4D97-AF65-F5344CB8AC3E}">
        <p14:creationId xmlns:p14="http://schemas.microsoft.com/office/powerpoint/2010/main" val="39479387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75C54A3-99C1-8A97-66AC-CA3208481716}"/>
              </a:ext>
            </a:extLst>
          </p:cNvPr>
          <p:cNvSpPr txBox="1">
            <a:spLocks noGrp="1"/>
          </p:cNvSpPr>
          <p:nvPr>
            <p:ph type="title" orient="vert"/>
          </p:nvPr>
        </p:nvSpPr>
        <p:spPr>
          <a:xfrm>
            <a:off x="8724903" y="365129"/>
            <a:ext cx="2628899" cy="5811834"/>
          </a:xfrm>
        </p:spPr>
        <p:txBody>
          <a:bodyPr vert="eaVert"/>
          <a:lstStyle>
            <a:lvl1pPr>
              <a:defRPr/>
            </a:lvl1pPr>
          </a:lstStyle>
          <a:p>
            <a:pPr lvl="0"/>
            <a:r>
              <a:rPr lang="en-US"/>
              <a:t>Click to edit Master title style</a:t>
            </a:r>
            <a:endParaRPr lang="en-GB"/>
          </a:p>
        </p:txBody>
      </p:sp>
      <p:sp>
        <p:nvSpPr>
          <p:cNvPr id="3" name="Vertical Text Placeholder 2">
            <a:extLst>
              <a:ext uri="{FF2B5EF4-FFF2-40B4-BE49-F238E27FC236}">
                <a16:creationId xmlns:a16="http://schemas.microsoft.com/office/drawing/2014/main" id="{6D71171E-F4D3-11EA-B442-5801422FCC9C}"/>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1148118-B311-E8C9-EEE1-C1EE7415B9FC}"/>
              </a:ext>
            </a:extLst>
          </p:cNvPr>
          <p:cNvSpPr txBox="1">
            <a:spLocks noGrp="1"/>
          </p:cNvSpPr>
          <p:nvPr>
            <p:ph type="dt" sz="half" idx="7"/>
          </p:nvPr>
        </p:nvSpPr>
        <p:spPr/>
        <p:txBody>
          <a:bodyPr/>
          <a:lstStyle>
            <a:lvl1pPr>
              <a:defRPr/>
            </a:lvl1pPr>
          </a:lstStyle>
          <a:p>
            <a:pPr lvl="0"/>
            <a:fld id="{F13A48F9-A9C7-42E9-8655-0C6DBBF3CA5F}" type="datetime1">
              <a:rPr lang="en-GB"/>
              <a:pPr lvl="0"/>
              <a:t>24/04/2026</a:t>
            </a:fld>
            <a:endParaRPr lang="en-GB"/>
          </a:p>
        </p:txBody>
      </p:sp>
      <p:sp>
        <p:nvSpPr>
          <p:cNvPr id="5" name="Footer Placeholder 4">
            <a:extLst>
              <a:ext uri="{FF2B5EF4-FFF2-40B4-BE49-F238E27FC236}">
                <a16:creationId xmlns:a16="http://schemas.microsoft.com/office/drawing/2014/main" id="{819D16DF-9506-845F-2E18-58920CEAFF73}"/>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D4FCB30F-5062-3640-05F9-BE4E9CE80998}"/>
              </a:ext>
            </a:extLst>
          </p:cNvPr>
          <p:cNvSpPr txBox="1">
            <a:spLocks noGrp="1"/>
          </p:cNvSpPr>
          <p:nvPr>
            <p:ph type="sldNum" sz="quarter" idx="8"/>
          </p:nvPr>
        </p:nvSpPr>
        <p:spPr/>
        <p:txBody>
          <a:bodyPr/>
          <a:lstStyle>
            <a:lvl1pPr>
              <a:defRPr/>
            </a:lvl1pPr>
          </a:lstStyle>
          <a:p>
            <a:pPr lvl="0"/>
            <a:fld id="{21E7A38E-B3CC-4EA2-B7EA-7D2C9F7F1928}" type="slidenum">
              <a:t>‹#›</a:t>
            </a:fld>
            <a:endParaRPr lang="en-GB"/>
          </a:p>
        </p:txBody>
      </p:sp>
    </p:spTree>
    <p:extLst>
      <p:ext uri="{BB962C8B-B14F-4D97-AF65-F5344CB8AC3E}">
        <p14:creationId xmlns:p14="http://schemas.microsoft.com/office/powerpoint/2010/main" val="24932141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B70269A-B668-5E0A-D2A1-BFC97316A0D5}"/>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n-US"/>
              <a:t>Click to edit Master title style</a:t>
            </a:r>
            <a:endParaRPr lang="en-GB"/>
          </a:p>
        </p:txBody>
      </p:sp>
      <p:sp>
        <p:nvSpPr>
          <p:cNvPr id="3" name="Text Placeholder 2">
            <a:extLst>
              <a:ext uri="{FF2B5EF4-FFF2-40B4-BE49-F238E27FC236}">
                <a16:creationId xmlns:a16="http://schemas.microsoft.com/office/drawing/2014/main" id="{7EBB2246-DFD0-0458-F699-86157B4D3CFA}"/>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A71355B-6A5F-AED1-FD5A-9B120E291154}"/>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fld id="{4E5F7172-ABBC-4442-952C-2A3F0D0C6E47}" type="datetime1">
              <a:rPr lang="en-GB"/>
              <a:pPr lvl="0"/>
              <a:t>24/04/2026</a:t>
            </a:fld>
            <a:endParaRPr lang="en-GB"/>
          </a:p>
        </p:txBody>
      </p:sp>
      <p:sp>
        <p:nvSpPr>
          <p:cNvPr id="5" name="Footer Placeholder 4">
            <a:extLst>
              <a:ext uri="{FF2B5EF4-FFF2-40B4-BE49-F238E27FC236}">
                <a16:creationId xmlns:a16="http://schemas.microsoft.com/office/drawing/2014/main" id="{0106BDB1-0FCA-830F-6307-96E95D38410D}"/>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endParaRPr lang="en-GB"/>
          </a:p>
        </p:txBody>
      </p:sp>
      <p:sp>
        <p:nvSpPr>
          <p:cNvPr id="6" name="Slide Number Placeholder 5">
            <a:extLst>
              <a:ext uri="{FF2B5EF4-FFF2-40B4-BE49-F238E27FC236}">
                <a16:creationId xmlns:a16="http://schemas.microsoft.com/office/drawing/2014/main" id="{F5ADE5F3-C56A-D738-601C-9E57766737DA}"/>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fld id="{60A07C94-6694-40B0-AE9C-08263F20E7B4}" type="slidenum">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n-U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n-U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n-U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n-U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name="Slide1">
    <p:spTree>
      <p:nvGrpSpPr>
        <p:cNvPr id="1" name=""/>
        <p:cNvGrpSpPr/>
        <p:nvPr/>
      </p:nvGrpSpPr>
      <p:grpSpPr>
        <a:xfrm>
          <a:off x="0" y="0"/>
          <a:ext cx="0" cy="0"/>
          <a:chOff x="0" y="0"/>
          <a:chExt cx="0" cy="0"/>
        </a:xfrm>
      </p:grpSpPr>
      <p:sp>
        <p:nvSpPr>
          <p:cNvPr id="2" name="TextBox 4">
            <a:extLst>
              <a:ext uri="{FF2B5EF4-FFF2-40B4-BE49-F238E27FC236}">
                <a16:creationId xmlns:a16="http://schemas.microsoft.com/office/drawing/2014/main" id="{94DA89ED-A182-21DD-1E05-4B87BA3F1DFD}"/>
              </a:ext>
            </a:extLst>
          </p:cNvPr>
          <p:cNvSpPr txBox="1"/>
          <p:nvPr/>
        </p:nvSpPr>
        <p:spPr>
          <a:xfrm>
            <a:off x="3891013" y="2642094"/>
            <a:ext cx="4448473" cy="707882"/>
          </a:xfrm>
          <a:prstGeom prst="rect">
            <a:avLst/>
          </a:prstGeom>
          <a:noFill/>
          <a:ln w="57150" cap="flat">
            <a:solidFill>
              <a:srgbClr val="FFC000"/>
            </a:solidFill>
            <a:prstDash val="solid"/>
            <a:miter/>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0" i="0" u="none" strike="noStrike" kern="1200" cap="none" spc="0" baseline="0" dirty="0">
                <a:solidFill>
                  <a:srgbClr val="000000"/>
                </a:solidFill>
                <a:uFillTx/>
                <a:latin typeface="NTFPreCursive" pitchFamily="66"/>
              </a:rPr>
              <a:t>Welcome to Dosbarth </a:t>
            </a:r>
            <a:r>
              <a:rPr lang="en-GB" sz="2400" dirty="0">
                <a:solidFill>
                  <a:srgbClr val="000000"/>
                </a:solidFill>
                <a:latin typeface="NTFPreCursive" pitchFamily="66"/>
              </a:rPr>
              <a:t>Tenby</a:t>
            </a:r>
            <a:r>
              <a:rPr lang="en-GB" sz="2400" b="0" i="0" u="none" strike="noStrike" kern="1200" cap="none" spc="0" baseline="0" dirty="0">
                <a:solidFill>
                  <a:srgbClr val="000000"/>
                </a:solidFill>
                <a:uFillTx/>
                <a:latin typeface="NTFPreCursive" pitchFamily="66"/>
              </a:rPr>
              <a:t>!</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600" b="0" i="0" u="none" strike="noStrike" kern="1200" cap="none" spc="0" baseline="0" dirty="0">
                <a:solidFill>
                  <a:srgbClr val="000000"/>
                </a:solidFill>
                <a:uFillTx/>
                <a:latin typeface="NTFPreCursive" pitchFamily="66"/>
              </a:rPr>
              <a:t>Information for Parents/Guardians</a:t>
            </a:r>
          </a:p>
        </p:txBody>
      </p:sp>
      <p:sp>
        <p:nvSpPr>
          <p:cNvPr id="3" name="TextBox 5">
            <a:extLst>
              <a:ext uri="{FF2B5EF4-FFF2-40B4-BE49-F238E27FC236}">
                <a16:creationId xmlns:a16="http://schemas.microsoft.com/office/drawing/2014/main" id="{D925CD78-5F8E-CAFD-33E3-A5F5C2EC2E3A}"/>
              </a:ext>
            </a:extLst>
          </p:cNvPr>
          <p:cNvSpPr txBox="1"/>
          <p:nvPr/>
        </p:nvSpPr>
        <p:spPr>
          <a:xfrm>
            <a:off x="8422108" y="152366"/>
            <a:ext cx="3578989" cy="2862322"/>
          </a:xfrm>
          <a:prstGeom prst="rect">
            <a:avLst/>
          </a:prstGeom>
          <a:noFill/>
          <a:ln w="38103" cap="flat">
            <a:solidFill>
              <a:srgbClr val="00B050"/>
            </a:solidFill>
            <a:prstDash val="solid"/>
            <a:miter/>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b="1" dirty="0">
                <a:solidFill>
                  <a:srgbClr val="000000"/>
                </a:solidFill>
                <a:latin typeface="NTFPreCursive" pitchFamily="66"/>
              </a:rPr>
              <a:t>Inquiry</a:t>
            </a:r>
            <a:endParaRPr lang="en-GB" sz="1800" b="1" i="0" u="none" strike="noStrike" kern="1200" cap="none" spc="0" baseline="0" dirty="0">
              <a:solidFill>
                <a:srgbClr val="000000"/>
              </a:solidFill>
              <a:uFillTx/>
              <a:latin typeface="NTFPreCursive" pitchFamily="66"/>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i="0" u="none" strike="noStrike" kern="1200" cap="none" spc="0" baseline="0" dirty="0">
                <a:solidFill>
                  <a:srgbClr val="000000"/>
                </a:solidFill>
                <a:uFillTx/>
                <a:latin typeface="NTFPreCursive" pitchFamily="66"/>
              </a:rPr>
              <a:t>This term, our class will be exploring our new inquiry question  – How does the natural world work and connect? The children will exploring living things in the world around them. We will look at how people, plants and animals grow and change, exploring habitats, and understanding how seasons change over time.  </a:t>
            </a:r>
          </a:p>
        </p:txBody>
      </p:sp>
      <p:sp>
        <p:nvSpPr>
          <p:cNvPr id="4" name="TextBox 6">
            <a:extLst>
              <a:ext uri="{FF2B5EF4-FFF2-40B4-BE49-F238E27FC236}">
                <a16:creationId xmlns:a16="http://schemas.microsoft.com/office/drawing/2014/main" id="{D591649A-6A18-F75E-0EE0-3EB2586B012B}"/>
              </a:ext>
            </a:extLst>
          </p:cNvPr>
          <p:cNvSpPr txBox="1"/>
          <p:nvPr/>
        </p:nvSpPr>
        <p:spPr>
          <a:xfrm>
            <a:off x="190899" y="152366"/>
            <a:ext cx="3578989" cy="2585323"/>
          </a:xfrm>
          <a:prstGeom prst="rect">
            <a:avLst/>
          </a:prstGeom>
          <a:noFill/>
          <a:ln w="38103" cap="flat">
            <a:solidFill>
              <a:srgbClr val="FF0000"/>
            </a:solidFill>
            <a:prstDash val="solid"/>
            <a:miter/>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dirty="0">
                <a:solidFill>
                  <a:srgbClr val="000000"/>
                </a:solidFill>
                <a:uFillTx/>
                <a:latin typeface="NTFPreCursive" pitchFamily="66"/>
              </a:rPr>
              <a:t>Welcome/</a:t>
            </a:r>
            <a:r>
              <a:rPr lang="en-GB" sz="1800" b="1" i="0" u="none" strike="noStrike" kern="1200" cap="none" spc="0" baseline="0" dirty="0" err="1">
                <a:solidFill>
                  <a:srgbClr val="000000"/>
                </a:solidFill>
                <a:uFillTx/>
                <a:latin typeface="NTFPreCursive" pitchFamily="66"/>
              </a:rPr>
              <a:t>Croeso</a:t>
            </a:r>
            <a:r>
              <a:rPr lang="en-GB" sz="1800" b="1" i="0" u="none" strike="noStrike" kern="1200" cap="none" spc="0" baseline="0" dirty="0">
                <a:solidFill>
                  <a:srgbClr val="000000"/>
                </a:solidFill>
                <a:uFillTx/>
                <a:latin typeface="NTFPreCursive" pitchFamily="66"/>
              </a:rPr>
              <a:t>!</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dirty="0">
                <a:solidFill>
                  <a:srgbClr val="000000"/>
                </a:solidFill>
                <a:latin typeface="NTFPreCursive" pitchFamily="66"/>
              </a:rPr>
              <a:t>Welcome to Tenby class!</a:t>
            </a:r>
            <a:r>
              <a:rPr lang="en-GB" sz="1800" b="0" i="0" u="none" strike="noStrike" kern="1200" cap="none" spc="0" baseline="0" dirty="0">
                <a:solidFill>
                  <a:srgbClr val="000000"/>
                </a:solidFill>
                <a:uFillTx/>
                <a:latin typeface="NTFPreCursive" pitchFamily="66"/>
              </a:rPr>
              <a:t> Your child’s class teacher is Mrs Maddocks. </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dirty="0">
                <a:solidFill>
                  <a:srgbClr val="000000"/>
                </a:solidFill>
                <a:uFillTx/>
                <a:latin typeface="NTFPreCursive" pitchFamily="66"/>
              </a:rPr>
              <a:t>The school gate opens at 8:45am so that all pupils can be registered, and our day can start promptly at 8:50am.</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dirty="0">
                <a:solidFill>
                  <a:srgbClr val="000000"/>
                </a:solidFill>
                <a:uFillTx/>
                <a:latin typeface="NTFPreCursive" pitchFamily="66"/>
              </a:rPr>
              <a:t>It is really important that children arrive on time. If your child arrives later than 9am they must report to the school office.</a:t>
            </a:r>
          </a:p>
        </p:txBody>
      </p:sp>
      <p:sp>
        <p:nvSpPr>
          <p:cNvPr id="5" name="TextBox 7">
            <a:extLst>
              <a:ext uri="{FF2B5EF4-FFF2-40B4-BE49-F238E27FC236}">
                <a16:creationId xmlns:a16="http://schemas.microsoft.com/office/drawing/2014/main" id="{987CE717-4184-4EDC-2E2C-237BB98C30A2}"/>
              </a:ext>
            </a:extLst>
          </p:cNvPr>
          <p:cNvSpPr txBox="1"/>
          <p:nvPr/>
        </p:nvSpPr>
        <p:spPr>
          <a:xfrm>
            <a:off x="8422108" y="3843313"/>
            <a:ext cx="3578989" cy="1754326"/>
          </a:xfrm>
          <a:prstGeom prst="rect">
            <a:avLst/>
          </a:prstGeom>
          <a:noFill/>
          <a:ln w="38103" cap="flat">
            <a:solidFill>
              <a:srgbClr val="0070C0"/>
            </a:solidFill>
            <a:prstDash val="solid"/>
            <a:miter/>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dirty="0">
                <a:solidFill>
                  <a:srgbClr val="000000"/>
                </a:solidFill>
                <a:uFillTx/>
                <a:latin typeface="NTFPreCursive"/>
              </a:rPr>
              <a:t>P.E</a:t>
            </a:r>
            <a:endParaRPr lang="en-GB" sz="1800" b="1" i="0" u="none" strike="noStrike" kern="1200" cap="none" spc="0" baseline="0" dirty="0">
              <a:solidFill>
                <a:srgbClr val="000000"/>
              </a:solidFill>
              <a:uFillTx/>
              <a:latin typeface="NTFPreCursive" pitchFamily="66"/>
            </a:endParaRPr>
          </a:p>
          <a:p>
            <a:pPr>
              <a:defRPr sz="1800" b="0" i="0" u="none" strike="noStrike" kern="0" cap="none" spc="0" baseline="0">
                <a:solidFill>
                  <a:srgbClr val="000000"/>
                </a:solidFill>
                <a:uFillTx/>
              </a:defRPr>
            </a:pPr>
            <a:r>
              <a:rPr lang="en-GB" sz="1800" b="0" i="0" u="none" strike="noStrike" kern="1200" cap="none" spc="0" baseline="0" dirty="0">
                <a:solidFill>
                  <a:srgbClr val="000000"/>
                </a:solidFill>
                <a:uFillTx/>
                <a:latin typeface="NTFPreCursive"/>
              </a:rPr>
              <a:t>Our P.E sessions this term will be:</a:t>
            </a:r>
          </a:p>
          <a:p>
            <a:pPr>
              <a:defRPr sz="1800" b="0" i="0" u="none" strike="noStrike" kern="0" cap="none" spc="0" baseline="0">
                <a:solidFill>
                  <a:srgbClr val="000000"/>
                </a:solidFill>
                <a:uFillTx/>
              </a:defRPr>
            </a:pPr>
            <a:r>
              <a:rPr lang="en-GB" dirty="0">
                <a:solidFill>
                  <a:srgbClr val="000000"/>
                </a:solidFill>
                <a:latin typeface="NTFPreCursive"/>
              </a:rPr>
              <a:t>Full Time Nursery – Friday Morning</a:t>
            </a:r>
          </a:p>
          <a:p>
            <a:pPr>
              <a:defRPr sz="1800" b="0" i="0" u="none" strike="noStrike" kern="0" cap="none" spc="0" baseline="0">
                <a:solidFill>
                  <a:srgbClr val="000000"/>
                </a:solidFill>
                <a:uFillTx/>
              </a:defRPr>
            </a:pPr>
            <a:r>
              <a:rPr lang="en-GB" dirty="0">
                <a:solidFill>
                  <a:srgbClr val="000000"/>
                </a:solidFill>
                <a:latin typeface="NTFPreCursive"/>
              </a:rPr>
              <a:t>Afternoon Nursery – Thursday Afternoon</a:t>
            </a:r>
            <a:r>
              <a:rPr lang="en-GB" sz="1800" b="0" i="0" u="none" strike="noStrike" kern="1200" cap="none" spc="0" baseline="0" dirty="0">
                <a:solidFill>
                  <a:srgbClr val="000000"/>
                </a:solidFill>
                <a:uFillTx/>
                <a:latin typeface="NTFPreCursive"/>
              </a:rPr>
              <a:t> </a:t>
            </a:r>
            <a:r>
              <a:rPr lang="en-GB" dirty="0">
                <a:solidFill>
                  <a:srgbClr val="000000"/>
                </a:solidFill>
                <a:latin typeface="NTFPreCursive"/>
              </a:rPr>
              <a:t>Please </a:t>
            </a:r>
            <a:r>
              <a:rPr lang="en-GB" sz="1800" b="0" i="0" u="none" strike="noStrike" kern="1200" cap="none" spc="0" baseline="0" dirty="0">
                <a:solidFill>
                  <a:srgbClr val="000000"/>
                </a:solidFill>
                <a:uFillTx/>
                <a:latin typeface="NTFPreCursive"/>
              </a:rPr>
              <a:t>could pupils wear their P.E kits to school </a:t>
            </a:r>
            <a:r>
              <a:rPr lang="en-GB" dirty="0">
                <a:solidFill>
                  <a:srgbClr val="000000"/>
                </a:solidFill>
                <a:latin typeface="NTFPreCursive"/>
              </a:rPr>
              <a:t>for these sessions</a:t>
            </a:r>
            <a:endParaRPr lang="en-GB" sz="1800" b="0" i="0" u="none" strike="noStrike" cap="none" spc="0" baseline="0" dirty="0">
              <a:solidFill>
                <a:srgbClr val="000000"/>
              </a:solidFill>
              <a:uFillTx/>
              <a:latin typeface="NTFPreCursive"/>
            </a:endParaRPr>
          </a:p>
        </p:txBody>
      </p:sp>
      <p:sp>
        <p:nvSpPr>
          <p:cNvPr id="6" name="TextBox 9">
            <a:extLst>
              <a:ext uri="{FF2B5EF4-FFF2-40B4-BE49-F238E27FC236}">
                <a16:creationId xmlns:a16="http://schemas.microsoft.com/office/drawing/2014/main" id="{7DED8D47-F0EA-7970-0099-E1D33FD5FA72}"/>
              </a:ext>
            </a:extLst>
          </p:cNvPr>
          <p:cNvSpPr txBox="1"/>
          <p:nvPr/>
        </p:nvSpPr>
        <p:spPr>
          <a:xfrm>
            <a:off x="3883795" y="152366"/>
            <a:ext cx="4448473" cy="2339102"/>
          </a:xfrm>
          <a:prstGeom prst="rect">
            <a:avLst/>
          </a:prstGeom>
          <a:noFill/>
          <a:ln w="38103" cap="flat">
            <a:solidFill>
              <a:srgbClr val="FF00FF"/>
            </a:solidFill>
            <a:prstDash val="solid"/>
            <a:miter/>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dirty="0">
                <a:solidFill>
                  <a:srgbClr val="000000"/>
                </a:solidFill>
                <a:uFillTx/>
                <a:latin typeface="NTFPreCursive" pitchFamily="66"/>
              </a:rPr>
              <a:t>Homework/Reading</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600" i="0" u="none" strike="noStrike" kern="1200" cap="none" spc="0" baseline="0" dirty="0">
                <a:solidFill>
                  <a:srgbClr val="000000"/>
                </a:solidFill>
                <a:uFillTx/>
                <a:latin typeface="NTFPreCursive" pitchFamily="66"/>
              </a:rPr>
              <a:t>When we feel your child is ready, your child will be given a reading pack and reading diary that they will take home every night. This may contain sound cards, words or/and a book. Please listen to your child read daily and sign their record. ​</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600" i="0" u="none" strike="noStrike" kern="1200" cap="none" spc="0" baseline="0" dirty="0">
                <a:solidFill>
                  <a:srgbClr val="000000"/>
                </a:solidFill>
                <a:uFillTx/>
                <a:latin typeface="NTFPreCursive" pitchFamily="66"/>
              </a:rPr>
              <a:t>Please aim to read with your child as often as possible, as regular reading at home plays a vital role in supporting their progress and confidence.</a:t>
            </a:r>
          </a:p>
        </p:txBody>
      </p:sp>
      <p:sp>
        <p:nvSpPr>
          <p:cNvPr id="7" name="TextBox 11">
            <a:extLst>
              <a:ext uri="{FF2B5EF4-FFF2-40B4-BE49-F238E27FC236}">
                <a16:creationId xmlns:a16="http://schemas.microsoft.com/office/drawing/2014/main" id="{193C33DA-559D-B60A-C06A-C4C59F948CE3}"/>
              </a:ext>
            </a:extLst>
          </p:cNvPr>
          <p:cNvSpPr txBox="1"/>
          <p:nvPr/>
        </p:nvSpPr>
        <p:spPr>
          <a:xfrm>
            <a:off x="4012130" y="3654694"/>
            <a:ext cx="4206240" cy="3077766"/>
          </a:xfrm>
          <a:prstGeom prst="rect">
            <a:avLst/>
          </a:prstGeom>
          <a:noFill/>
          <a:ln w="38103" cap="flat">
            <a:solidFill>
              <a:srgbClr val="7030A0"/>
            </a:solidFill>
            <a:prstDash val="solid"/>
            <a:miter/>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dirty="0">
                <a:solidFill>
                  <a:srgbClr val="000000"/>
                </a:solidFill>
                <a:uFillTx/>
                <a:latin typeface="NTFPreCursive" pitchFamily="66"/>
              </a:rPr>
              <a:t>Communication</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600" b="0" i="0" u="none" strike="noStrike" kern="1200" cap="none" spc="0" baseline="0" dirty="0">
                <a:solidFill>
                  <a:srgbClr val="000000"/>
                </a:solidFill>
                <a:uFillTx/>
                <a:latin typeface="NTFPreCursive" pitchFamily="66"/>
              </a:rPr>
              <a:t>The beginning and end of the school day (including breakfast club) can be very busy times. During these periods, staff are focused on ensuring that all pupils arrive and leave school safely. If you need to speak with your child’s class teacher, we kindly ask that you contact the school office to arrange an appointment at a convenient time.</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600" b="0" i="0" u="none" strike="noStrike" kern="1200" cap="none" spc="0" baseline="0" dirty="0">
                <a:solidFill>
                  <a:srgbClr val="000000"/>
                </a:solidFill>
                <a:uFillTx/>
                <a:latin typeface="NTFPreCursive" pitchFamily="66"/>
              </a:rPr>
              <a:t>All absences must be reported to the school office using the messaging service.</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600" b="0" i="0" u="none" strike="noStrike" kern="1200" cap="none" spc="0" baseline="0" dirty="0">
                <a:solidFill>
                  <a:srgbClr val="000000"/>
                </a:solidFill>
                <a:uFillTx/>
                <a:latin typeface="NTFPreCursive" pitchFamily="66"/>
              </a:rPr>
              <a:t>Please follow our school </a:t>
            </a:r>
            <a:r>
              <a:rPr lang="en-GB" sz="1600" b="0" i="0" u="none" strike="noStrike" kern="1200" cap="none" spc="0" baseline="0" dirty="0" err="1">
                <a:solidFill>
                  <a:srgbClr val="000000"/>
                </a:solidFill>
                <a:uFillTx/>
                <a:latin typeface="NTFPreCursive" pitchFamily="66"/>
              </a:rPr>
              <a:t>facebook</a:t>
            </a:r>
            <a:r>
              <a:rPr lang="en-GB" sz="1600" dirty="0">
                <a:solidFill>
                  <a:srgbClr val="000000"/>
                </a:solidFill>
                <a:latin typeface="NTFPreCursive" pitchFamily="66"/>
              </a:rPr>
              <a:t> </a:t>
            </a:r>
            <a:r>
              <a:rPr lang="en-GB" sz="1600" b="0" i="0" u="none" strike="noStrike" kern="1200" cap="none" spc="0" baseline="0" dirty="0">
                <a:solidFill>
                  <a:srgbClr val="000000"/>
                </a:solidFill>
                <a:uFillTx/>
                <a:latin typeface="NTFPreCursive" pitchFamily="66"/>
              </a:rPr>
              <a:t>page for regular updates/photos!</a:t>
            </a:r>
          </a:p>
        </p:txBody>
      </p:sp>
      <p:sp>
        <p:nvSpPr>
          <p:cNvPr id="8" name="TextBox 13">
            <a:extLst>
              <a:ext uri="{FF2B5EF4-FFF2-40B4-BE49-F238E27FC236}">
                <a16:creationId xmlns:a16="http://schemas.microsoft.com/office/drawing/2014/main" id="{7D90F8D3-7868-1D49-CA62-D78813A9C9B6}"/>
              </a:ext>
            </a:extLst>
          </p:cNvPr>
          <p:cNvSpPr txBox="1"/>
          <p:nvPr/>
        </p:nvSpPr>
        <p:spPr>
          <a:xfrm>
            <a:off x="190899" y="3722574"/>
            <a:ext cx="3617494" cy="2708434"/>
          </a:xfrm>
          <a:prstGeom prst="rect">
            <a:avLst/>
          </a:prstGeom>
          <a:noFill/>
          <a:ln w="38103" cap="flat">
            <a:solidFill>
              <a:srgbClr val="FFFF00"/>
            </a:solidFill>
            <a:prstDash val="solid"/>
            <a:miter/>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dirty="0">
                <a:solidFill>
                  <a:srgbClr val="000000"/>
                </a:solidFill>
                <a:uFillTx/>
                <a:latin typeface="NTFPreCursive" pitchFamily="66"/>
              </a:rPr>
              <a:t>Water/Snack</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700" dirty="0">
                <a:solidFill>
                  <a:srgbClr val="000000"/>
                </a:solidFill>
                <a:latin typeface="NTFPreCursive" pitchFamily="66"/>
              </a:rPr>
              <a:t>Please send your child to school with a water bottle and a healthy snack each day. Fruit can be purchased in school for 20p.</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700" b="0" i="0" u="none" strike="noStrike" kern="1200" cap="none" spc="0" baseline="0" dirty="0">
                <a:solidFill>
                  <a:srgbClr val="000000"/>
                </a:solidFill>
                <a:uFillTx/>
                <a:latin typeface="NTFPreCursive" pitchFamily="66"/>
              </a:rPr>
              <a:t>Children will need a coat and bag to hold all their belongings. Please also provide your child </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700" b="0" i="0" u="none" strike="noStrike" kern="1200" cap="none" spc="0" baseline="0" dirty="0">
                <a:solidFill>
                  <a:srgbClr val="000000"/>
                </a:solidFill>
                <a:uFillTx/>
                <a:latin typeface="NTFPreCursive" pitchFamily="66"/>
              </a:rPr>
              <a:t>with spare clothes in a carrier bag and ensure that all their belongings are clearly named.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600" b="0" i="0" u="none" strike="noStrike" kern="1200" cap="none" spc="0" baseline="0" dirty="0">
              <a:solidFill>
                <a:srgbClr val="000000"/>
              </a:solidFill>
              <a:uFillTx/>
              <a:latin typeface="NTFPreCursive" pitchFamily="66"/>
            </a:endParaRPr>
          </a:p>
        </p:txBody>
      </p:sp>
      <p:pic>
        <p:nvPicPr>
          <p:cNvPr id="10" name="Picture 4" descr="Fruit cartoon Stock Photos, Royalty Free Fruit cartoon Images |  Depositphotos">
            <a:extLst>
              <a:ext uri="{FF2B5EF4-FFF2-40B4-BE49-F238E27FC236}">
                <a16:creationId xmlns:a16="http://schemas.microsoft.com/office/drawing/2014/main" id="{EE42F976-9864-5CE3-FBD7-7F189FF44980}"/>
              </a:ext>
            </a:extLst>
          </p:cNvPr>
          <p:cNvPicPr>
            <a:picLocks noChangeAspect="1"/>
          </p:cNvPicPr>
          <p:nvPr/>
        </p:nvPicPr>
        <p:blipFill>
          <a:blip r:embed="rId2"/>
          <a:srcRect/>
          <a:stretch>
            <a:fillRect/>
          </a:stretch>
        </p:blipFill>
        <p:spPr>
          <a:xfrm>
            <a:off x="3034721" y="6113518"/>
            <a:ext cx="702207" cy="614433"/>
          </a:xfrm>
          <a:prstGeom prst="rect">
            <a:avLst/>
          </a:prstGeom>
          <a:noFill/>
          <a:ln cap="flat">
            <a:noFill/>
          </a:ln>
        </p:spPr>
      </p:pic>
      <p:pic>
        <p:nvPicPr>
          <p:cNvPr id="11" name="Picture 6" descr="Text Book Cartoon Character Stock ...">
            <a:extLst>
              <a:ext uri="{FF2B5EF4-FFF2-40B4-BE49-F238E27FC236}">
                <a16:creationId xmlns:a16="http://schemas.microsoft.com/office/drawing/2014/main" id="{5C465974-DBF0-BC14-94F2-852AF0BBA7E3}"/>
              </a:ext>
            </a:extLst>
          </p:cNvPr>
          <p:cNvPicPr>
            <a:picLocks noChangeAspect="1"/>
          </p:cNvPicPr>
          <p:nvPr/>
        </p:nvPicPr>
        <p:blipFill>
          <a:blip r:embed="rId3"/>
          <a:srcRect/>
          <a:stretch>
            <a:fillRect/>
          </a:stretch>
        </p:blipFill>
        <p:spPr>
          <a:xfrm rot="20024944">
            <a:off x="3742280" y="2329244"/>
            <a:ext cx="462691" cy="575486"/>
          </a:xfrm>
          <a:prstGeom prst="rect">
            <a:avLst/>
          </a:prstGeom>
          <a:noFill/>
          <a:ln cap="flat">
            <a:noFill/>
          </a:ln>
        </p:spPr>
      </p:pic>
      <p:pic>
        <p:nvPicPr>
          <p:cNvPr id="1028" name="Picture 4" descr="Facebook-logo - Wave Transit">
            <a:extLst>
              <a:ext uri="{FF2B5EF4-FFF2-40B4-BE49-F238E27FC236}">
                <a16:creationId xmlns:a16="http://schemas.microsoft.com/office/drawing/2014/main" id="{C50792BD-8929-428E-6593-EF5CB2BCA7E1}"/>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5321" r="15903" b="861"/>
          <a:stretch/>
        </p:blipFill>
        <p:spPr bwMode="auto">
          <a:xfrm>
            <a:off x="7877779" y="6135286"/>
            <a:ext cx="615793" cy="553209"/>
          </a:xfrm>
          <a:prstGeom prst="ellipse">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0bd22ce3-6123-4c75-ae15-43608ab6f9a3" xsi:nil="true"/>
    <lcf76f155ced4ddcb4097134ff3c332f xmlns="c8c12a50-2735-43fc-a22e-5aab0041f65b">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C9C98D12BA36AB449A7286CD68C67E4E" ma:contentTypeVersion="11" ma:contentTypeDescription="Create a new document." ma:contentTypeScope="" ma:versionID="5a15858843bb4c5c41037acd684b8dc1">
  <xsd:schema xmlns:xsd="http://www.w3.org/2001/XMLSchema" xmlns:xs="http://www.w3.org/2001/XMLSchema" xmlns:p="http://schemas.microsoft.com/office/2006/metadata/properties" xmlns:ns2="c8c12a50-2735-43fc-a22e-5aab0041f65b" xmlns:ns3="0bd22ce3-6123-4c75-ae15-43608ab6f9a3" targetNamespace="http://schemas.microsoft.com/office/2006/metadata/properties" ma:root="true" ma:fieldsID="90052d1abc0dc9fec5a2eb2160c2c51f" ns2:_="" ns3:_="">
    <xsd:import namespace="c8c12a50-2735-43fc-a22e-5aab0041f65b"/>
    <xsd:import namespace="0bd22ce3-6123-4c75-ae15-43608ab6f9a3"/>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8c12a50-2735-43fc-a22e-5aab0041f65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e8eb062c-d763-48f9-a1b1-826b13cffd46"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0bd22ce3-6123-4c75-ae15-43608ab6f9a3"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5cdd3081-26a5-4488-a129-3cc471230163}" ma:internalName="TaxCatchAll" ma:showField="CatchAllData" ma:web="0bd22ce3-6123-4c75-ae15-43608ab6f9a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9D76E69-FD43-4963-BE44-22264718B29A}">
  <ds:schemaRefs>
    <ds:schemaRef ds:uri="0bd22ce3-6123-4c75-ae15-43608ab6f9a3"/>
    <ds:schemaRef ds:uri="http://purl.org/dc/elements/1.1/"/>
    <ds:schemaRef ds:uri="http://purl.org/dc/dcmitype/"/>
    <ds:schemaRef ds:uri="http://schemas.microsoft.com/office/2006/metadata/properties"/>
    <ds:schemaRef ds:uri="http://schemas.openxmlformats.org/package/2006/metadata/core-properties"/>
    <ds:schemaRef ds:uri="http://schemas.microsoft.com/office/2006/documentManagement/types"/>
    <ds:schemaRef ds:uri="http://www.w3.org/XML/1998/namespace"/>
    <ds:schemaRef ds:uri="http://schemas.microsoft.com/office/infopath/2007/PartnerControls"/>
    <ds:schemaRef ds:uri="c8c12a50-2735-43fc-a22e-5aab0041f65b"/>
    <ds:schemaRef ds:uri="http://purl.org/dc/terms/"/>
  </ds:schemaRefs>
</ds:datastoreItem>
</file>

<file path=customXml/itemProps2.xml><?xml version="1.0" encoding="utf-8"?>
<ds:datastoreItem xmlns:ds="http://schemas.openxmlformats.org/officeDocument/2006/customXml" ds:itemID="{42675C9E-62B4-492C-BDDD-4CDA6FA63AA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8c12a50-2735-43fc-a22e-5aab0041f65b"/>
    <ds:schemaRef ds:uri="0bd22ce3-6123-4c75-ae15-43608ab6f9a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939D04C-91AF-47DC-9CE5-A1A5A11E9B1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7538</TotalTime>
  <Words>414</Words>
  <Application>Microsoft Office PowerPoint</Application>
  <PresentationFormat>Widescreen</PresentationFormat>
  <Paragraphs>23</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NTFPreCursive</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 Williams (Waldo Williams Primary School)</dc:creator>
  <cp:lastModifiedBy>H Maddocks (Waldo Williams Primary School)</cp:lastModifiedBy>
  <cp:revision>27</cp:revision>
  <cp:lastPrinted>2024-09-06T07:56:05Z</cp:lastPrinted>
  <dcterms:created xsi:type="dcterms:W3CDTF">2024-09-05T08:43:26Z</dcterms:created>
  <dcterms:modified xsi:type="dcterms:W3CDTF">2026-04-24T11:25:47Z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0x010100C9C98D12BA36AB449A7286CD68C67E4E</vt:lpwstr>
  </property>
  <property fmtid="{D5CDD505-2E9C-101B-9397-08002B2CF9AE}" pid="3" name="MediaServiceImageTags">
    <vt:lpwstr/>
  </property>
</Properties>
</file>