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2" d="100"/>
          <a:sy n="52" d="100"/>
        </p:scale>
        <p:origin x="1204"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B5645-D2B3-D731-7293-5F868BB2524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1047DC6D-D27F-EECE-369C-415C9E53EDC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C27466B3-3007-728C-A4B7-0157712A3B41}"/>
              </a:ext>
            </a:extLst>
          </p:cNvPr>
          <p:cNvSpPr txBox="1">
            <a:spLocks noGrp="1"/>
          </p:cNvSpPr>
          <p:nvPr>
            <p:ph type="dt" sz="half" idx="7"/>
          </p:nvPr>
        </p:nvSpPr>
        <p:spPr/>
        <p:txBody>
          <a:bodyPr/>
          <a:lstStyle>
            <a:lvl1pPr>
              <a:defRPr/>
            </a:lvl1pPr>
          </a:lstStyle>
          <a:p>
            <a:pPr lvl="0"/>
            <a:fld id="{5563D7E6-A9C0-4CB8-A2D5-D6B43EC3CC46}" type="datetime1">
              <a:rPr lang="en-GB"/>
              <a:pPr lvl="0"/>
              <a:t>19/01/2026</a:t>
            </a:fld>
            <a:endParaRPr lang="en-GB"/>
          </a:p>
        </p:txBody>
      </p:sp>
      <p:sp>
        <p:nvSpPr>
          <p:cNvPr id="5" name="Footer Placeholder 4">
            <a:extLst>
              <a:ext uri="{FF2B5EF4-FFF2-40B4-BE49-F238E27FC236}">
                <a16:creationId xmlns:a16="http://schemas.microsoft.com/office/drawing/2014/main" id="{9958A33A-73DA-9594-440F-5E978A3E526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97729EC-78EB-C6AB-93B7-2F0C77354138}"/>
              </a:ext>
            </a:extLst>
          </p:cNvPr>
          <p:cNvSpPr txBox="1">
            <a:spLocks noGrp="1"/>
          </p:cNvSpPr>
          <p:nvPr>
            <p:ph type="sldNum" sz="quarter" idx="8"/>
          </p:nvPr>
        </p:nvSpPr>
        <p:spPr/>
        <p:txBody>
          <a:bodyPr/>
          <a:lstStyle>
            <a:lvl1pPr>
              <a:defRPr/>
            </a:lvl1pPr>
          </a:lstStyle>
          <a:p>
            <a:pPr lvl="0"/>
            <a:fld id="{DB57CACD-CA7E-425F-B220-FB25EF90E417}" type="slidenum">
              <a:t>‹#›</a:t>
            </a:fld>
            <a:endParaRPr lang="en-GB"/>
          </a:p>
        </p:txBody>
      </p:sp>
    </p:spTree>
    <p:extLst>
      <p:ext uri="{BB962C8B-B14F-4D97-AF65-F5344CB8AC3E}">
        <p14:creationId xmlns:p14="http://schemas.microsoft.com/office/powerpoint/2010/main" val="96430706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BC475-2B44-CEBF-AF59-2F2906E8B84E}"/>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3AE8AB8-03D8-447C-D37C-A773946303A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425EBA-D63A-4F1D-67AE-092D8D72B735}"/>
              </a:ext>
            </a:extLst>
          </p:cNvPr>
          <p:cNvSpPr txBox="1">
            <a:spLocks noGrp="1"/>
          </p:cNvSpPr>
          <p:nvPr>
            <p:ph type="dt" sz="half" idx="7"/>
          </p:nvPr>
        </p:nvSpPr>
        <p:spPr/>
        <p:txBody>
          <a:bodyPr/>
          <a:lstStyle>
            <a:lvl1pPr>
              <a:defRPr/>
            </a:lvl1pPr>
          </a:lstStyle>
          <a:p>
            <a:pPr lvl="0"/>
            <a:fld id="{11115FE9-766E-4A52-A0A1-58A23ACA462B}" type="datetime1">
              <a:rPr lang="en-GB"/>
              <a:pPr lvl="0"/>
              <a:t>19/01/2026</a:t>
            </a:fld>
            <a:endParaRPr lang="en-GB"/>
          </a:p>
        </p:txBody>
      </p:sp>
      <p:sp>
        <p:nvSpPr>
          <p:cNvPr id="5" name="Footer Placeholder 4">
            <a:extLst>
              <a:ext uri="{FF2B5EF4-FFF2-40B4-BE49-F238E27FC236}">
                <a16:creationId xmlns:a16="http://schemas.microsoft.com/office/drawing/2014/main" id="{FAE576CC-9372-D3E6-78DA-3BB133A7D46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3913B0C-D7D8-EB8D-8003-334CAE05CF6A}"/>
              </a:ext>
            </a:extLst>
          </p:cNvPr>
          <p:cNvSpPr txBox="1">
            <a:spLocks noGrp="1"/>
          </p:cNvSpPr>
          <p:nvPr>
            <p:ph type="sldNum" sz="quarter" idx="8"/>
          </p:nvPr>
        </p:nvSpPr>
        <p:spPr/>
        <p:txBody>
          <a:bodyPr/>
          <a:lstStyle>
            <a:lvl1pPr>
              <a:defRPr/>
            </a:lvl1pPr>
          </a:lstStyle>
          <a:p>
            <a:pPr lvl="0"/>
            <a:fld id="{261F0F84-DB0F-4C90-9014-46CB0CA64721}" type="slidenum">
              <a:t>‹#›</a:t>
            </a:fld>
            <a:endParaRPr lang="en-GB"/>
          </a:p>
        </p:txBody>
      </p:sp>
    </p:spTree>
    <p:extLst>
      <p:ext uri="{BB962C8B-B14F-4D97-AF65-F5344CB8AC3E}">
        <p14:creationId xmlns:p14="http://schemas.microsoft.com/office/powerpoint/2010/main" val="3743136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A3CCF-2144-14CC-A196-0829CFEB2E02}"/>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B6AB07E5-FC38-B02A-865B-EAB5A079F59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7AC14524-D8CF-907A-5A13-463C443B455B}"/>
              </a:ext>
            </a:extLst>
          </p:cNvPr>
          <p:cNvSpPr txBox="1">
            <a:spLocks noGrp="1"/>
          </p:cNvSpPr>
          <p:nvPr>
            <p:ph type="dt" sz="half" idx="7"/>
          </p:nvPr>
        </p:nvSpPr>
        <p:spPr/>
        <p:txBody>
          <a:bodyPr/>
          <a:lstStyle>
            <a:lvl1pPr>
              <a:defRPr/>
            </a:lvl1pPr>
          </a:lstStyle>
          <a:p>
            <a:pPr lvl="0"/>
            <a:fld id="{FD5A4A93-DB40-4332-8B27-F1B7452ADB0F}" type="datetime1">
              <a:rPr lang="en-GB"/>
              <a:pPr lvl="0"/>
              <a:t>19/01/2026</a:t>
            </a:fld>
            <a:endParaRPr lang="en-GB"/>
          </a:p>
        </p:txBody>
      </p:sp>
      <p:sp>
        <p:nvSpPr>
          <p:cNvPr id="5" name="Footer Placeholder 4">
            <a:extLst>
              <a:ext uri="{FF2B5EF4-FFF2-40B4-BE49-F238E27FC236}">
                <a16:creationId xmlns:a16="http://schemas.microsoft.com/office/drawing/2014/main" id="{00CF1C81-6AB3-D319-4EAB-830455C0930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60FD01E-27E0-AE81-BEB3-DE302302B4D8}"/>
              </a:ext>
            </a:extLst>
          </p:cNvPr>
          <p:cNvSpPr txBox="1">
            <a:spLocks noGrp="1"/>
          </p:cNvSpPr>
          <p:nvPr>
            <p:ph type="sldNum" sz="quarter" idx="8"/>
          </p:nvPr>
        </p:nvSpPr>
        <p:spPr/>
        <p:txBody>
          <a:bodyPr/>
          <a:lstStyle>
            <a:lvl1pPr>
              <a:defRPr/>
            </a:lvl1pPr>
          </a:lstStyle>
          <a:p>
            <a:pPr lvl="0"/>
            <a:fld id="{6491FAA4-C089-41AF-B5B7-564D9DC7C590}" type="slidenum">
              <a:t>‹#›</a:t>
            </a:fld>
            <a:endParaRPr lang="en-GB"/>
          </a:p>
        </p:txBody>
      </p:sp>
    </p:spTree>
    <p:extLst>
      <p:ext uri="{BB962C8B-B14F-4D97-AF65-F5344CB8AC3E}">
        <p14:creationId xmlns:p14="http://schemas.microsoft.com/office/powerpoint/2010/main" val="3717912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A7091-8C9D-E13C-90A0-4CA676A62DF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1ADF04B5-D928-37C1-BE49-618C4B25497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2D1F03B-B13B-79BA-5A2B-47C50552CE0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6E71430-2493-B80A-5D94-92C70E78A2A8}"/>
              </a:ext>
            </a:extLst>
          </p:cNvPr>
          <p:cNvSpPr txBox="1">
            <a:spLocks noGrp="1"/>
          </p:cNvSpPr>
          <p:nvPr>
            <p:ph type="dt" sz="half" idx="7"/>
          </p:nvPr>
        </p:nvSpPr>
        <p:spPr/>
        <p:txBody>
          <a:bodyPr/>
          <a:lstStyle>
            <a:lvl1pPr>
              <a:defRPr/>
            </a:lvl1pPr>
          </a:lstStyle>
          <a:p>
            <a:pPr lvl="0"/>
            <a:fld id="{16C83E56-6A0A-420A-9AE5-42B0CDB57822}" type="datetime1">
              <a:rPr lang="en-GB"/>
              <a:pPr lvl="0"/>
              <a:t>19/01/2026</a:t>
            </a:fld>
            <a:endParaRPr lang="en-GB"/>
          </a:p>
        </p:txBody>
      </p:sp>
      <p:sp>
        <p:nvSpPr>
          <p:cNvPr id="6" name="Footer Placeholder 5">
            <a:extLst>
              <a:ext uri="{FF2B5EF4-FFF2-40B4-BE49-F238E27FC236}">
                <a16:creationId xmlns:a16="http://schemas.microsoft.com/office/drawing/2014/main" id="{6A954A2E-C021-A11B-96A2-4FD490C3309B}"/>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6D92C2E-3AEB-B846-1412-58D962BAEDFD}"/>
              </a:ext>
            </a:extLst>
          </p:cNvPr>
          <p:cNvSpPr txBox="1">
            <a:spLocks noGrp="1"/>
          </p:cNvSpPr>
          <p:nvPr>
            <p:ph type="sldNum" sz="quarter" idx="8"/>
          </p:nvPr>
        </p:nvSpPr>
        <p:spPr/>
        <p:txBody>
          <a:bodyPr/>
          <a:lstStyle>
            <a:lvl1pPr>
              <a:defRPr/>
            </a:lvl1pPr>
          </a:lstStyle>
          <a:p>
            <a:pPr lvl="0"/>
            <a:fld id="{FE93DEBF-4C05-4A43-9D73-A96559069101}" type="slidenum">
              <a:t>‹#›</a:t>
            </a:fld>
            <a:endParaRPr lang="en-GB"/>
          </a:p>
        </p:txBody>
      </p:sp>
    </p:spTree>
    <p:extLst>
      <p:ext uri="{BB962C8B-B14F-4D97-AF65-F5344CB8AC3E}">
        <p14:creationId xmlns:p14="http://schemas.microsoft.com/office/powerpoint/2010/main" val="3051309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F1C13-A675-C171-190E-824452158878}"/>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D17A5AA9-2B1F-2FC0-2E8E-56A3D30F5AD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5636F2DB-FAF7-F479-37EB-41D5C5CB74B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45CD1D5-93B7-2DC9-5ADE-8D492807B41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8FCE42D7-4C01-FF1C-294A-3A90848092D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E9938F0-2A91-1C9A-4102-4A070BD500A6}"/>
              </a:ext>
            </a:extLst>
          </p:cNvPr>
          <p:cNvSpPr txBox="1">
            <a:spLocks noGrp="1"/>
          </p:cNvSpPr>
          <p:nvPr>
            <p:ph type="dt" sz="half" idx="7"/>
          </p:nvPr>
        </p:nvSpPr>
        <p:spPr/>
        <p:txBody>
          <a:bodyPr/>
          <a:lstStyle>
            <a:lvl1pPr>
              <a:defRPr/>
            </a:lvl1pPr>
          </a:lstStyle>
          <a:p>
            <a:pPr lvl="0"/>
            <a:fld id="{08C4D1D8-716C-44F3-83DD-DD104B760B14}" type="datetime1">
              <a:rPr lang="en-GB"/>
              <a:pPr lvl="0"/>
              <a:t>19/01/2026</a:t>
            </a:fld>
            <a:endParaRPr lang="en-GB"/>
          </a:p>
        </p:txBody>
      </p:sp>
      <p:sp>
        <p:nvSpPr>
          <p:cNvPr id="8" name="Footer Placeholder 7">
            <a:extLst>
              <a:ext uri="{FF2B5EF4-FFF2-40B4-BE49-F238E27FC236}">
                <a16:creationId xmlns:a16="http://schemas.microsoft.com/office/drawing/2014/main" id="{DB44A33D-D123-202E-D652-BEFF2840673B}"/>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C903EE46-9A4E-01E4-D562-35392110E92A}"/>
              </a:ext>
            </a:extLst>
          </p:cNvPr>
          <p:cNvSpPr txBox="1">
            <a:spLocks noGrp="1"/>
          </p:cNvSpPr>
          <p:nvPr>
            <p:ph type="sldNum" sz="quarter" idx="8"/>
          </p:nvPr>
        </p:nvSpPr>
        <p:spPr/>
        <p:txBody>
          <a:bodyPr/>
          <a:lstStyle>
            <a:lvl1pPr>
              <a:defRPr/>
            </a:lvl1pPr>
          </a:lstStyle>
          <a:p>
            <a:pPr lvl="0"/>
            <a:fld id="{2FB5063C-7291-47B9-A9F1-10AEE12FD9E3}" type="slidenum">
              <a:t>‹#›</a:t>
            </a:fld>
            <a:endParaRPr lang="en-GB"/>
          </a:p>
        </p:txBody>
      </p:sp>
    </p:spTree>
    <p:extLst>
      <p:ext uri="{BB962C8B-B14F-4D97-AF65-F5344CB8AC3E}">
        <p14:creationId xmlns:p14="http://schemas.microsoft.com/office/powerpoint/2010/main" val="3807476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CA6A1-47A0-0C74-526D-304ADA933B0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8E6514EF-1340-A521-A3C0-7DFCA5E26BB8}"/>
              </a:ext>
            </a:extLst>
          </p:cNvPr>
          <p:cNvSpPr txBox="1">
            <a:spLocks noGrp="1"/>
          </p:cNvSpPr>
          <p:nvPr>
            <p:ph type="dt" sz="half" idx="7"/>
          </p:nvPr>
        </p:nvSpPr>
        <p:spPr/>
        <p:txBody>
          <a:bodyPr/>
          <a:lstStyle>
            <a:lvl1pPr>
              <a:defRPr/>
            </a:lvl1pPr>
          </a:lstStyle>
          <a:p>
            <a:pPr lvl="0"/>
            <a:fld id="{DA1C39B2-2416-40F1-8F23-6EC994227ECE}" type="datetime1">
              <a:rPr lang="en-GB"/>
              <a:pPr lvl="0"/>
              <a:t>19/01/2026</a:t>
            </a:fld>
            <a:endParaRPr lang="en-GB"/>
          </a:p>
        </p:txBody>
      </p:sp>
      <p:sp>
        <p:nvSpPr>
          <p:cNvPr id="4" name="Footer Placeholder 3">
            <a:extLst>
              <a:ext uri="{FF2B5EF4-FFF2-40B4-BE49-F238E27FC236}">
                <a16:creationId xmlns:a16="http://schemas.microsoft.com/office/drawing/2014/main" id="{187534A9-BEE6-80EE-08B8-1C38985A2B0A}"/>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4B585F39-0695-32B6-6864-505831188D50}"/>
              </a:ext>
            </a:extLst>
          </p:cNvPr>
          <p:cNvSpPr txBox="1">
            <a:spLocks noGrp="1"/>
          </p:cNvSpPr>
          <p:nvPr>
            <p:ph type="sldNum" sz="quarter" idx="8"/>
          </p:nvPr>
        </p:nvSpPr>
        <p:spPr/>
        <p:txBody>
          <a:bodyPr/>
          <a:lstStyle>
            <a:lvl1pPr>
              <a:defRPr/>
            </a:lvl1pPr>
          </a:lstStyle>
          <a:p>
            <a:pPr lvl="0"/>
            <a:fld id="{C1FFF6C4-AA2A-4A3E-906D-D5DE26E9338B}" type="slidenum">
              <a:t>‹#›</a:t>
            </a:fld>
            <a:endParaRPr lang="en-GB"/>
          </a:p>
        </p:txBody>
      </p:sp>
    </p:spTree>
    <p:extLst>
      <p:ext uri="{BB962C8B-B14F-4D97-AF65-F5344CB8AC3E}">
        <p14:creationId xmlns:p14="http://schemas.microsoft.com/office/powerpoint/2010/main" val="2955961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F5FFAA-A067-F9D4-AE22-63F4978DBB74}"/>
              </a:ext>
            </a:extLst>
          </p:cNvPr>
          <p:cNvSpPr txBox="1">
            <a:spLocks noGrp="1"/>
          </p:cNvSpPr>
          <p:nvPr>
            <p:ph type="dt" sz="half" idx="7"/>
          </p:nvPr>
        </p:nvSpPr>
        <p:spPr/>
        <p:txBody>
          <a:bodyPr/>
          <a:lstStyle>
            <a:lvl1pPr>
              <a:defRPr/>
            </a:lvl1pPr>
          </a:lstStyle>
          <a:p>
            <a:pPr lvl="0"/>
            <a:fld id="{A46E0B37-7C0B-4D80-B8D7-E3CBA4B9DB1A}" type="datetime1">
              <a:rPr lang="en-GB"/>
              <a:pPr lvl="0"/>
              <a:t>19/01/2026</a:t>
            </a:fld>
            <a:endParaRPr lang="en-GB"/>
          </a:p>
        </p:txBody>
      </p:sp>
      <p:sp>
        <p:nvSpPr>
          <p:cNvPr id="3" name="Footer Placeholder 2">
            <a:extLst>
              <a:ext uri="{FF2B5EF4-FFF2-40B4-BE49-F238E27FC236}">
                <a16:creationId xmlns:a16="http://schemas.microsoft.com/office/drawing/2014/main" id="{BE43E9FD-F119-CFF8-D419-45F5DABE30EE}"/>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12C4E307-7C0A-AAB0-EB6E-27ED9A551A05}"/>
              </a:ext>
            </a:extLst>
          </p:cNvPr>
          <p:cNvSpPr txBox="1">
            <a:spLocks noGrp="1"/>
          </p:cNvSpPr>
          <p:nvPr>
            <p:ph type="sldNum" sz="quarter" idx="8"/>
          </p:nvPr>
        </p:nvSpPr>
        <p:spPr/>
        <p:txBody>
          <a:bodyPr/>
          <a:lstStyle>
            <a:lvl1pPr>
              <a:defRPr/>
            </a:lvl1pPr>
          </a:lstStyle>
          <a:p>
            <a:pPr lvl="0"/>
            <a:fld id="{39001B75-C68E-4734-95C3-1DB7E02AFBB2}" type="slidenum">
              <a:t>‹#›</a:t>
            </a:fld>
            <a:endParaRPr lang="en-GB"/>
          </a:p>
        </p:txBody>
      </p:sp>
    </p:spTree>
    <p:extLst>
      <p:ext uri="{BB962C8B-B14F-4D97-AF65-F5344CB8AC3E}">
        <p14:creationId xmlns:p14="http://schemas.microsoft.com/office/powerpoint/2010/main" val="3418220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B98CA-70A6-A79A-B6A4-98561339336B}"/>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577848BA-05CD-CFF4-A24E-5B89AD037B3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E5804BF-18A1-EAE4-402D-AD46B5FCA50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DAE38F5-9826-1ED9-3A14-8502000F43B8}"/>
              </a:ext>
            </a:extLst>
          </p:cNvPr>
          <p:cNvSpPr txBox="1">
            <a:spLocks noGrp="1"/>
          </p:cNvSpPr>
          <p:nvPr>
            <p:ph type="dt" sz="half" idx="7"/>
          </p:nvPr>
        </p:nvSpPr>
        <p:spPr/>
        <p:txBody>
          <a:bodyPr/>
          <a:lstStyle>
            <a:lvl1pPr>
              <a:defRPr/>
            </a:lvl1pPr>
          </a:lstStyle>
          <a:p>
            <a:pPr lvl="0"/>
            <a:fld id="{3EAAE27F-E413-448C-A9C7-A202CDE5FCAC}" type="datetime1">
              <a:rPr lang="en-GB"/>
              <a:pPr lvl="0"/>
              <a:t>19/01/2026</a:t>
            </a:fld>
            <a:endParaRPr lang="en-GB"/>
          </a:p>
        </p:txBody>
      </p:sp>
      <p:sp>
        <p:nvSpPr>
          <p:cNvPr id="6" name="Footer Placeholder 5">
            <a:extLst>
              <a:ext uri="{FF2B5EF4-FFF2-40B4-BE49-F238E27FC236}">
                <a16:creationId xmlns:a16="http://schemas.microsoft.com/office/drawing/2014/main" id="{D08B92AA-228B-A309-892F-E77F717D2CF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2ED0CCD7-501A-772F-840A-4CCA08F8FFAF}"/>
              </a:ext>
            </a:extLst>
          </p:cNvPr>
          <p:cNvSpPr txBox="1">
            <a:spLocks noGrp="1"/>
          </p:cNvSpPr>
          <p:nvPr>
            <p:ph type="sldNum" sz="quarter" idx="8"/>
          </p:nvPr>
        </p:nvSpPr>
        <p:spPr/>
        <p:txBody>
          <a:bodyPr/>
          <a:lstStyle>
            <a:lvl1pPr>
              <a:defRPr/>
            </a:lvl1pPr>
          </a:lstStyle>
          <a:p>
            <a:pPr lvl="0"/>
            <a:fld id="{21E0DC1E-7C0C-455F-930C-65381A711310}" type="slidenum">
              <a:t>‹#›</a:t>
            </a:fld>
            <a:endParaRPr lang="en-GB"/>
          </a:p>
        </p:txBody>
      </p:sp>
    </p:spTree>
    <p:extLst>
      <p:ext uri="{BB962C8B-B14F-4D97-AF65-F5344CB8AC3E}">
        <p14:creationId xmlns:p14="http://schemas.microsoft.com/office/powerpoint/2010/main" val="2505509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CFE2A-497E-2676-2CFA-35EFB09D9FF1}"/>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18A73696-04C2-37F8-C893-D0CB45054CB7}"/>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24B74099-669F-2544-A4EF-A4A6BC18A45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EF4B1070-0FBF-B8B3-F923-19AAC92D4417}"/>
              </a:ext>
            </a:extLst>
          </p:cNvPr>
          <p:cNvSpPr txBox="1">
            <a:spLocks noGrp="1"/>
          </p:cNvSpPr>
          <p:nvPr>
            <p:ph type="dt" sz="half" idx="7"/>
          </p:nvPr>
        </p:nvSpPr>
        <p:spPr/>
        <p:txBody>
          <a:bodyPr/>
          <a:lstStyle>
            <a:lvl1pPr>
              <a:defRPr/>
            </a:lvl1pPr>
          </a:lstStyle>
          <a:p>
            <a:pPr lvl="0"/>
            <a:fld id="{D9682BE3-2D3C-4D22-9176-76B02F347C60}" type="datetime1">
              <a:rPr lang="en-GB"/>
              <a:pPr lvl="0"/>
              <a:t>19/01/2026</a:t>
            </a:fld>
            <a:endParaRPr lang="en-GB"/>
          </a:p>
        </p:txBody>
      </p:sp>
      <p:sp>
        <p:nvSpPr>
          <p:cNvPr id="6" name="Footer Placeholder 5">
            <a:extLst>
              <a:ext uri="{FF2B5EF4-FFF2-40B4-BE49-F238E27FC236}">
                <a16:creationId xmlns:a16="http://schemas.microsoft.com/office/drawing/2014/main" id="{9DD9B354-8E09-ED77-7CE9-A0341323A55F}"/>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C3E99EFE-5F42-E8A3-EAF2-025B20A10A8E}"/>
              </a:ext>
            </a:extLst>
          </p:cNvPr>
          <p:cNvSpPr txBox="1">
            <a:spLocks noGrp="1"/>
          </p:cNvSpPr>
          <p:nvPr>
            <p:ph type="sldNum" sz="quarter" idx="8"/>
          </p:nvPr>
        </p:nvSpPr>
        <p:spPr/>
        <p:txBody>
          <a:bodyPr/>
          <a:lstStyle>
            <a:lvl1pPr>
              <a:defRPr/>
            </a:lvl1pPr>
          </a:lstStyle>
          <a:p>
            <a:pPr lvl="0"/>
            <a:fld id="{8B516243-C9E2-4A11-A6A6-A5E78FD75306}" type="slidenum">
              <a:t>‹#›</a:t>
            </a:fld>
            <a:endParaRPr lang="en-GB"/>
          </a:p>
        </p:txBody>
      </p:sp>
    </p:spTree>
    <p:extLst>
      <p:ext uri="{BB962C8B-B14F-4D97-AF65-F5344CB8AC3E}">
        <p14:creationId xmlns:p14="http://schemas.microsoft.com/office/powerpoint/2010/main" val="411360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53D41-68F6-A173-396E-EB8934886A1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330D695D-0F23-C9FC-F07C-2B3B3A93811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C3A97E-58AF-E7E4-9891-4FD11B9AE963}"/>
              </a:ext>
            </a:extLst>
          </p:cNvPr>
          <p:cNvSpPr txBox="1">
            <a:spLocks noGrp="1"/>
          </p:cNvSpPr>
          <p:nvPr>
            <p:ph type="dt" sz="half" idx="7"/>
          </p:nvPr>
        </p:nvSpPr>
        <p:spPr/>
        <p:txBody>
          <a:bodyPr/>
          <a:lstStyle>
            <a:lvl1pPr>
              <a:defRPr/>
            </a:lvl1pPr>
          </a:lstStyle>
          <a:p>
            <a:pPr lvl="0"/>
            <a:fld id="{6236F30A-C49D-4DB9-8FEA-CA9D64D84EE5}" type="datetime1">
              <a:rPr lang="en-GB"/>
              <a:pPr lvl="0"/>
              <a:t>19/01/2026</a:t>
            </a:fld>
            <a:endParaRPr lang="en-GB"/>
          </a:p>
        </p:txBody>
      </p:sp>
      <p:sp>
        <p:nvSpPr>
          <p:cNvPr id="5" name="Footer Placeholder 4">
            <a:extLst>
              <a:ext uri="{FF2B5EF4-FFF2-40B4-BE49-F238E27FC236}">
                <a16:creationId xmlns:a16="http://schemas.microsoft.com/office/drawing/2014/main" id="{18D5B405-54FC-B6AC-F8F7-11BA7BE1A16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1B23CCE-33A5-A006-0E48-39AB6FF923B0}"/>
              </a:ext>
            </a:extLst>
          </p:cNvPr>
          <p:cNvSpPr txBox="1">
            <a:spLocks noGrp="1"/>
          </p:cNvSpPr>
          <p:nvPr>
            <p:ph type="sldNum" sz="quarter" idx="8"/>
          </p:nvPr>
        </p:nvSpPr>
        <p:spPr/>
        <p:txBody>
          <a:bodyPr/>
          <a:lstStyle>
            <a:lvl1pPr>
              <a:defRPr/>
            </a:lvl1pPr>
          </a:lstStyle>
          <a:p>
            <a:pPr lvl="0"/>
            <a:fld id="{40042AE1-CE26-4CE2-9F57-096CDD682876}" type="slidenum">
              <a:t>‹#›</a:t>
            </a:fld>
            <a:endParaRPr lang="en-GB"/>
          </a:p>
        </p:txBody>
      </p:sp>
    </p:spTree>
    <p:extLst>
      <p:ext uri="{BB962C8B-B14F-4D97-AF65-F5344CB8AC3E}">
        <p14:creationId xmlns:p14="http://schemas.microsoft.com/office/powerpoint/2010/main" val="750127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2B384C-8D0A-48D4-F87C-B783FEF47D26}"/>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FC436123-E579-DC39-15B6-0FB8B5152C5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32D7E4-C931-A4D4-5CD7-43CE1008418A}"/>
              </a:ext>
            </a:extLst>
          </p:cNvPr>
          <p:cNvSpPr txBox="1">
            <a:spLocks noGrp="1"/>
          </p:cNvSpPr>
          <p:nvPr>
            <p:ph type="dt" sz="half" idx="7"/>
          </p:nvPr>
        </p:nvSpPr>
        <p:spPr/>
        <p:txBody>
          <a:bodyPr/>
          <a:lstStyle>
            <a:lvl1pPr>
              <a:defRPr/>
            </a:lvl1pPr>
          </a:lstStyle>
          <a:p>
            <a:pPr lvl="0"/>
            <a:fld id="{855ED27F-8402-4EED-AB4C-485F9598D007}" type="datetime1">
              <a:rPr lang="en-GB"/>
              <a:pPr lvl="0"/>
              <a:t>19/01/2026</a:t>
            </a:fld>
            <a:endParaRPr lang="en-GB"/>
          </a:p>
        </p:txBody>
      </p:sp>
      <p:sp>
        <p:nvSpPr>
          <p:cNvPr id="5" name="Footer Placeholder 4">
            <a:extLst>
              <a:ext uri="{FF2B5EF4-FFF2-40B4-BE49-F238E27FC236}">
                <a16:creationId xmlns:a16="http://schemas.microsoft.com/office/drawing/2014/main" id="{243145EB-E3D1-EAC5-F5E8-FA6CB07DEA6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F4396BC-43A1-F517-319E-5DEBFB73E7DE}"/>
              </a:ext>
            </a:extLst>
          </p:cNvPr>
          <p:cNvSpPr txBox="1">
            <a:spLocks noGrp="1"/>
          </p:cNvSpPr>
          <p:nvPr>
            <p:ph type="sldNum" sz="quarter" idx="8"/>
          </p:nvPr>
        </p:nvSpPr>
        <p:spPr/>
        <p:txBody>
          <a:bodyPr/>
          <a:lstStyle>
            <a:lvl1pPr>
              <a:defRPr/>
            </a:lvl1pPr>
          </a:lstStyle>
          <a:p>
            <a:pPr lvl="0"/>
            <a:fld id="{9F1F16A7-5621-4B03-A3AC-2BC172585D07}" type="slidenum">
              <a:t>‹#›</a:t>
            </a:fld>
            <a:endParaRPr lang="en-GB"/>
          </a:p>
        </p:txBody>
      </p:sp>
    </p:spTree>
    <p:extLst>
      <p:ext uri="{BB962C8B-B14F-4D97-AF65-F5344CB8AC3E}">
        <p14:creationId xmlns:p14="http://schemas.microsoft.com/office/powerpoint/2010/main" val="2325233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EFA482-9271-9DEF-C9BA-5A9DED61B81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510192C8-6D0F-9B20-A797-B22EC2CA53F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F54BD5-87B4-A029-2A44-22917021FB1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D691FBBC-0741-481B-A188-0A3E5DC9E264}" type="datetime1">
              <a:rPr lang="en-GB"/>
              <a:pPr lvl="0"/>
              <a:t>19/01/2026</a:t>
            </a:fld>
            <a:endParaRPr lang="en-GB"/>
          </a:p>
        </p:txBody>
      </p:sp>
      <p:sp>
        <p:nvSpPr>
          <p:cNvPr id="5" name="Footer Placeholder 4">
            <a:extLst>
              <a:ext uri="{FF2B5EF4-FFF2-40B4-BE49-F238E27FC236}">
                <a16:creationId xmlns:a16="http://schemas.microsoft.com/office/drawing/2014/main" id="{CA293B22-D0AF-82A1-085B-97AB7CA6C14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8DD32E28-2872-EF92-FC03-0E50885DFDF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1B0E3C4-F672-4B26-AE8A-22A92EABD950}"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45CDC11A-F087-840E-EAF5-7767988EE4C2}"/>
              </a:ext>
            </a:extLst>
          </p:cNvPr>
          <p:cNvSpPr txBox="1"/>
          <p:nvPr/>
        </p:nvSpPr>
        <p:spPr>
          <a:xfrm>
            <a:off x="3686138" y="3137589"/>
            <a:ext cx="5135910" cy="707882"/>
          </a:xfrm>
          <a:prstGeom prst="rect">
            <a:avLst/>
          </a:prstGeom>
          <a:noFill/>
          <a:ln w="57150" cap="flat">
            <a:solidFill>
              <a:srgbClr val="FFC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Welcome to Dosbarth Saundersfoot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ptos"/>
              </a:rPr>
              <a:t>Information for Parents/Guardians</a:t>
            </a:r>
          </a:p>
        </p:txBody>
      </p:sp>
      <p:sp>
        <p:nvSpPr>
          <p:cNvPr id="3" name="TextBox 5">
            <a:extLst>
              <a:ext uri="{FF2B5EF4-FFF2-40B4-BE49-F238E27FC236}">
                <a16:creationId xmlns:a16="http://schemas.microsoft.com/office/drawing/2014/main" id="{65E28981-1BF1-05A0-8CD7-6AD67EB0E75D}"/>
              </a:ext>
            </a:extLst>
          </p:cNvPr>
          <p:cNvSpPr txBox="1"/>
          <p:nvPr/>
        </p:nvSpPr>
        <p:spPr>
          <a:xfrm>
            <a:off x="8973875" y="194191"/>
            <a:ext cx="3027221" cy="3808732"/>
          </a:xfrm>
          <a:prstGeom prst="rect">
            <a:avLst/>
          </a:prstGeom>
          <a:no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50" b="1" i="0" u="none" strike="noStrike" kern="1200" cap="none" spc="0" baseline="0">
                <a:solidFill>
                  <a:srgbClr val="000000"/>
                </a:solidFill>
                <a:uFillTx/>
                <a:latin typeface="Aptos"/>
              </a:rPr>
              <a:t>Topic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0" cap="none" spc="0" baseline="0">
                <a:solidFill>
                  <a:srgbClr val="000000"/>
                </a:solidFill>
                <a:uFillTx/>
                <a:latin typeface="Aptos Light" pitchFamily="34"/>
              </a:rPr>
              <a:t>‘Our Home and Beyond’ is our new inquiry topic where the children will learn about where they live and the wider world around them. We will explore our school and local area, talking about what makes our home special. The children will also learn about looking after the environment and how small actions can help care for our planet, helping them to understand how we are connected to the wider world </a:t>
            </a:r>
            <a:r>
              <a:rPr lang="en-GB" sz="1600" b="0" i="0" u="none" strike="noStrike" kern="0" cap="none" spc="0" baseline="0">
                <a:solidFill>
                  <a:srgbClr val="000000"/>
                </a:solidFill>
                <a:uFillTx/>
                <a:latin typeface="Aptos"/>
              </a:rPr>
              <a:t>.</a:t>
            </a:r>
            <a:endParaRPr lang="en-GB" sz="1600" b="1" i="0" u="none" strike="noStrike" kern="1200" cap="none" spc="0" baseline="0">
              <a:solidFill>
                <a:srgbClr val="000000"/>
              </a:solidFill>
              <a:uFillTx/>
              <a:latin typeface="NTFPreCursive"/>
            </a:endParaRPr>
          </a:p>
        </p:txBody>
      </p:sp>
      <p:sp>
        <p:nvSpPr>
          <p:cNvPr id="4" name="TextBox 6">
            <a:extLst>
              <a:ext uri="{FF2B5EF4-FFF2-40B4-BE49-F238E27FC236}">
                <a16:creationId xmlns:a16="http://schemas.microsoft.com/office/drawing/2014/main" id="{3826FB61-DC4F-0AED-0DCD-1D531082DEAB}"/>
              </a:ext>
            </a:extLst>
          </p:cNvPr>
          <p:cNvSpPr txBox="1"/>
          <p:nvPr/>
        </p:nvSpPr>
        <p:spPr>
          <a:xfrm>
            <a:off x="190899" y="208583"/>
            <a:ext cx="3343421" cy="3308600"/>
          </a:xfrm>
          <a:prstGeom prst="rect">
            <a:avLst/>
          </a:prstGeom>
          <a:noFill/>
          <a:ln w="38103" cap="flat">
            <a:solidFill>
              <a:srgbClr val="FF0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1" i="0" u="none" strike="noStrike" kern="1200" cap="none" spc="0" baseline="0">
                <a:solidFill>
                  <a:srgbClr val="000000"/>
                </a:solidFill>
                <a:uFillTx/>
                <a:latin typeface="Aptos Light" pitchFamily="34"/>
              </a:rPr>
              <a:t>Welcome/Croeso!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ptos Light" pitchFamily="34"/>
              </a:rPr>
              <a:t>I am Mrs Davies and I </a:t>
            </a:r>
            <a:r>
              <a:rPr lang="en-GB" sz="1600" b="0" i="0" u="none" strike="noStrike" kern="0" cap="none" spc="0" baseline="0">
                <a:solidFill>
                  <a:srgbClr val="000000"/>
                </a:solidFill>
                <a:uFillTx/>
                <a:latin typeface="Aptos Light" pitchFamily="34"/>
              </a:rPr>
              <a:t>am</a:t>
            </a:r>
            <a:r>
              <a:rPr lang="en-GB" sz="1600" b="0" i="0" u="none" strike="noStrike" kern="1200" cap="none" spc="0" baseline="0">
                <a:solidFill>
                  <a:srgbClr val="000000"/>
                </a:solidFill>
                <a:uFillTx/>
                <a:latin typeface="Aptos Light" pitchFamily="34"/>
              </a:rPr>
              <a:t> your child’s class </a:t>
            </a:r>
            <a:r>
              <a:rPr lang="en-GB" sz="1600" b="0" i="0" u="none" strike="noStrike" kern="0" cap="none" spc="0" baseline="0">
                <a:solidFill>
                  <a:srgbClr val="000000"/>
                </a:solidFill>
                <a:uFillTx/>
                <a:latin typeface="Aptos Light" pitchFamily="34"/>
              </a:rPr>
              <a:t>teacher. I am supported</a:t>
            </a:r>
            <a:r>
              <a:rPr lang="en-GB" sz="1600" b="0" i="0" u="none" strike="noStrike" kern="1200" cap="none" spc="0" baseline="0">
                <a:solidFill>
                  <a:srgbClr val="000000"/>
                </a:solidFill>
                <a:uFillTx/>
                <a:latin typeface="Aptos Light" pitchFamily="34"/>
              </a:rPr>
              <a:t> in class by Miss Corney. The school gate opens at 8:45am so that all pupils can be registered and our day can start promptly at 8:50am.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0" cap="none" spc="0" baseline="0">
                <a:solidFill>
                  <a:srgbClr val="000000"/>
                </a:solidFill>
                <a:uFillTx/>
                <a:latin typeface="Aptos Light" pitchFamily="34"/>
              </a:rPr>
              <a:t>Monday to Thursday, the school day ends at 3:25pm and at 1:10pm on a Friday. If </a:t>
            </a:r>
            <a:r>
              <a:rPr lang="en-GB" sz="1600" b="0" i="0" u="none" strike="noStrike" kern="1200" cap="none" spc="0" baseline="0">
                <a:solidFill>
                  <a:srgbClr val="000000"/>
                </a:solidFill>
                <a:uFillTx/>
                <a:latin typeface="Aptos Light" pitchFamily="34"/>
              </a:rPr>
              <a:t>your child is being collected by someone other than the usual person who collects them, please telephone the office to let us know.</a:t>
            </a:r>
            <a:endParaRPr lang="en-GB" sz="1600" b="1" i="0" u="none" strike="noStrike" kern="1200" cap="none" spc="0" baseline="0">
              <a:solidFill>
                <a:srgbClr val="000000"/>
              </a:solidFill>
              <a:uFillTx/>
              <a:latin typeface="Aptos Light" pitchFamily="34"/>
            </a:endParaRPr>
          </a:p>
        </p:txBody>
      </p:sp>
      <p:sp>
        <p:nvSpPr>
          <p:cNvPr id="5" name="TextBox 7">
            <a:extLst>
              <a:ext uri="{FF2B5EF4-FFF2-40B4-BE49-F238E27FC236}">
                <a16:creationId xmlns:a16="http://schemas.microsoft.com/office/drawing/2014/main" id="{88E956A5-38A5-4D80-06DA-7D69F595EE33}"/>
              </a:ext>
            </a:extLst>
          </p:cNvPr>
          <p:cNvSpPr txBox="1"/>
          <p:nvPr/>
        </p:nvSpPr>
        <p:spPr>
          <a:xfrm>
            <a:off x="9000896" y="4218374"/>
            <a:ext cx="3000201" cy="2085188"/>
          </a:xfrm>
          <a:prstGeom prst="rect">
            <a:avLst/>
          </a:prstGeom>
          <a:noFill/>
          <a:ln w="38103" cap="flat">
            <a:solidFill>
              <a:srgbClr val="0070C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50" b="1" i="0" u="none" strike="noStrike" kern="1200" cap="none" spc="0" baseline="0">
                <a:solidFill>
                  <a:srgbClr val="000000"/>
                </a:solidFill>
                <a:uFillTx/>
                <a:latin typeface="NTFPreCursivefk" pitchFamily="66"/>
              </a:rPr>
              <a:t>P.E</a:t>
            </a:r>
            <a:endParaRPr lang="en-GB" sz="1750" b="1" i="0" u="none" strike="noStrike" kern="0" cap="none" spc="0" baseline="0">
              <a:solidFill>
                <a:srgbClr val="000000"/>
              </a:solidFill>
              <a:uFillTx/>
              <a:latin typeface="NTFPreCursivefk"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ptos Light" pitchFamily="34"/>
              </a:rPr>
              <a:t>Our PE sessions will take place on Thursday’s. If there are any changes to this, we will communicate with you via ‘MySchoolApp’.Pupils </a:t>
            </a:r>
            <a:r>
              <a:rPr lang="en-GB" sz="1600" b="0" i="0" u="none" strike="noStrike" kern="0" cap="none" spc="0" baseline="0">
                <a:solidFill>
                  <a:srgbClr val="000000"/>
                </a:solidFill>
                <a:uFillTx/>
                <a:latin typeface="Aptos Light" pitchFamily="34"/>
              </a:rPr>
              <a:t>will need to</a:t>
            </a:r>
            <a:r>
              <a:rPr lang="en-GB" sz="1600" b="0" i="0" u="none" strike="noStrike" kern="1200" cap="none" spc="0" baseline="0">
                <a:solidFill>
                  <a:srgbClr val="000000"/>
                </a:solidFill>
                <a:uFillTx/>
                <a:latin typeface="Aptos Light" pitchFamily="34"/>
              </a:rPr>
              <a:t> wear suitable clothes and trainers to school on these days.</a:t>
            </a:r>
          </a:p>
        </p:txBody>
      </p:sp>
      <p:sp>
        <p:nvSpPr>
          <p:cNvPr id="6" name="TextBox 9">
            <a:extLst>
              <a:ext uri="{FF2B5EF4-FFF2-40B4-BE49-F238E27FC236}">
                <a16:creationId xmlns:a16="http://schemas.microsoft.com/office/drawing/2014/main" id="{E0B280C1-F790-D812-734B-E9F5D51F7B3B}"/>
              </a:ext>
            </a:extLst>
          </p:cNvPr>
          <p:cNvSpPr txBox="1"/>
          <p:nvPr/>
        </p:nvSpPr>
        <p:spPr>
          <a:xfrm>
            <a:off x="3660004" y="194191"/>
            <a:ext cx="5175650" cy="2816159"/>
          </a:xfrm>
          <a:prstGeom prst="rect">
            <a:avLst/>
          </a:prstGeom>
          <a:noFill/>
          <a:ln w="38103" cap="flat">
            <a:solidFill>
              <a:srgbClr val="FF00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1" i="0" u="none" strike="noStrike" kern="1200" cap="none" spc="0" baseline="0">
                <a:solidFill>
                  <a:srgbClr val="000000"/>
                </a:solidFill>
                <a:uFillTx/>
                <a:latin typeface="Aptos"/>
              </a:rPr>
              <a:t>Homework and Reading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ptos"/>
              </a:rPr>
              <a:t>Please listen to your child read as often as possible, 3 or more times a week would be great!</a:t>
            </a:r>
            <a:r>
              <a:rPr lang="en-GB" sz="1600" b="0" i="0" u="none" strike="noStrike" kern="0" cap="none" spc="0" baseline="0">
                <a:solidFill>
                  <a:srgbClr val="000000"/>
                </a:solidFill>
                <a:uFillTx/>
                <a:latin typeface="Aptos"/>
              </a:rPr>
              <a:t> Going over phonic sounds, flash cards or a few </a:t>
            </a:r>
            <a:r>
              <a:rPr lang="en-GB" sz="1600" b="0" i="0" u="none" strike="noStrike" kern="1200" cap="none" spc="0" baseline="0">
                <a:solidFill>
                  <a:srgbClr val="000000"/>
                </a:solidFill>
                <a:uFillTx/>
                <a:latin typeface="Aptos"/>
              </a:rPr>
              <a:t>pages of a book is; our aim is to promote a love of reading. Reading books will b</a:t>
            </a:r>
            <a:r>
              <a:rPr lang="en-GB" sz="1600" b="0" i="0" u="none" strike="noStrike" kern="0" cap="none" spc="0" baseline="0">
                <a:solidFill>
                  <a:srgbClr val="000000"/>
                </a:solidFill>
                <a:uFillTx/>
                <a:latin typeface="Aptos"/>
              </a:rPr>
              <a:t>e </a:t>
            </a:r>
            <a:r>
              <a:rPr lang="en-GB" sz="1600" b="0" i="0" u="none" strike="noStrike" kern="1200" cap="none" spc="0" baseline="0">
                <a:solidFill>
                  <a:srgbClr val="000000"/>
                </a:solidFill>
                <a:uFillTx/>
                <a:latin typeface="Aptos"/>
              </a:rPr>
              <a:t>changed on a Monday. New l</a:t>
            </a:r>
            <a:r>
              <a:rPr lang="en-GB" sz="1600" b="0" i="0" u="none" strike="noStrike" kern="0" cap="none" spc="0" baseline="0">
                <a:solidFill>
                  <a:srgbClr val="000000"/>
                </a:solidFill>
                <a:uFillTx/>
                <a:latin typeface="Aptos"/>
              </a:rPr>
              <a:t>etter sounds and flash cards will be added as and when your child is ready for new ones to practice. </a:t>
            </a:r>
            <a:r>
              <a:rPr lang="en-GB" sz="1600" b="0" i="0" u="none" strike="noStrike" kern="1200" cap="none" spc="0" baseline="0">
                <a:solidFill>
                  <a:srgbClr val="000000"/>
                </a:solidFill>
                <a:uFillTx/>
                <a:latin typeface="Aptos"/>
              </a:rPr>
              <a:t>Please comment in </a:t>
            </a:r>
            <a:r>
              <a:rPr lang="en-GB" sz="1600" b="0" i="0" u="none" strike="noStrike" kern="0" cap="none" spc="0" baseline="0">
                <a:solidFill>
                  <a:srgbClr val="000000"/>
                </a:solidFill>
                <a:uFillTx/>
                <a:latin typeface="Aptos"/>
              </a:rPr>
              <a:t>their reading journals to let us know how they are getting on. S</a:t>
            </a:r>
            <a:r>
              <a:rPr lang="en-GB" sz="1600" b="0" i="0" u="none" strike="noStrike" kern="1200" cap="none" spc="0" baseline="0">
                <a:solidFill>
                  <a:srgbClr val="000000"/>
                </a:solidFill>
                <a:uFillTx/>
                <a:latin typeface="Aptos"/>
              </a:rPr>
              <a:t>end your child’s reading book and journal to school </a:t>
            </a:r>
            <a:r>
              <a:rPr lang="en-GB" sz="1600" b="0" i="0" u="sng" strike="noStrike" kern="1200" cap="none" spc="0" baseline="0">
                <a:solidFill>
                  <a:srgbClr val="000000"/>
                </a:solidFill>
                <a:uFillTx/>
                <a:latin typeface="Aptos"/>
              </a:rPr>
              <a:t>every day</a:t>
            </a:r>
            <a:r>
              <a:rPr lang="en-GB" sz="1600" b="0" i="0" u="none" strike="noStrike" kern="1200" cap="none" spc="0" baseline="0">
                <a:solidFill>
                  <a:srgbClr val="000000"/>
                </a:solidFill>
                <a:uFillTx/>
                <a:latin typeface="Aptos"/>
              </a:rPr>
              <a:t> so that they can also read with us during the week. </a:t>
            </a:r>
          </a:p>
        </p:txBody>
      </p:sp>
      <p:sp>
        <p:nvSpPr>
          <p:cNvPr id="7" name="TextBox 13">
            <a:extLst>
              <a:ext uri="{FF2B5EF4-FFF2-40B4-BE49-F238E27FC236}">
                <a16:creationId xmlns:a16="http://schemas.microsoft.com/office/drawing/2014/main" id="{402E28C0-2D34-82FC-5531-B7E9D6621C77}"/>
              </a:ext>
            </a:extLst>
          </p:cNvPr>
          <p:cNvSpPr txBox="1"/>
          <p:nvPr/>
        </p:nvSpPr>
        <p:spPr>
          <a:xfrm>
            <a:off x="242983" y="3736750"/>
            <a:ext cx="3027221" cy="2831540"/>
          </a:xfrm>
          <a:prstGeom prst="rect">
            <a:avLst/>
          </a:prstGeom>
          <a:noFill/>
          <a:ln w="38103" cap="flat">
            <a:solidFill>
              <a:srgbClr val="FFFF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1" i="0" u="none" strike="noStrike" kern="1200" cap="none" spc="0" baseline="0">
                <a:solidFill>
                  <a:srgbClr val="000000"/>
                </a:solidFill>
                <a:uFillTx/>
                <a:latin typeface="Aptos Light" pitchFamily="34"/>
              </a:rPr>
              <a:t>What does my child need to bring to school?</a:t>
            </a:r>
            <a:endParaRPr lang="en-GB" sz="1800" b="0" i="0" u="none" strike="noStrike" kern="0" cap="none" spc="0" baseline="0">
              <a:solidFill>
                <a:srgbClr val="000000"/>
              </a:solidFill>
              <a:uFillTx/>
              <a:latin typeface="Aptos Light"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ptos Light" pitchFamily="34"/>
              </a:rPr>
              <a:t>Please send your child to school with a water bottle and a healthy snack every day. Children will need a </a:t>
            </a:r>
            <a:r>
              <a:rPr lang="en-GB" sz="1600" b="0" i="0" u="none" strike="noStrike" kern="0" cap="none" spc="0" baseline="0">
                <a:solidFill>
                  <a:srgbClr val="000000"/>
                </a:solidFill>
                <a:uFillTx/>
                <a:latin typeface="Aptos Light" pitchFamily="34"/>
              </a:rPr>
              <a:t>coat and bag to hold all their belongings. Please also provide your child with spare clothes in a carrier bag and ensure that all their belongings are clearly named. </a:t>
            </a:r>
          </a:p>
        </p:txBody>
      </p:sp>
      <p:pic>
        <p:nvPicPr>
          <p:cNvPr id="8" name="Picture 2" descr="Earth Cartoon Images | Free Photos, PNG Stickers, Wallpapers &amp; Backgrounds  - rawpixel">
            <a:extLst>
              <a:ext uri="{FF2B5EF4-FFF2-40B4-BE49-F238E27FC236}">
                <a16:creationId xmlns:a16="http://schemas.microsoft.com/office/drawing/2014/main" id="{57AF1374-0FFD-3BFF-7DEA-76DE9E8359AA}"/>
              </a:ext>
            </a:extLst>
          </p:cNvPr>
          <p:cNvPicPr>
            <a:picLocks noChangeAspect="1"/>
          </p:cNvPicPr>
          <p:nvPr/>
        </p:nvPicPr>
        <p:blipFill>
          <a:blip r:embed="rId2"/>
          <a:srcRect l="11944" t="11865" r="8086" b="10482"/>
          <a:stretch>
            <a:fillRect/>
          </a:stretch>
        </p:blipFill>
        <p:spPr>
          <a:xfrm flipH="1">
            <a:off x="8921800" y="3951469"/>
            <a:ext cx="677341" cy="533799"/>
          </a:xfrm>
          <a:prstGeom prst="rect">
            <a:avLst/>
          </a:prstGeom>
          <a:noFill/>
          <a:ln cap="flat">
            <a:noFill/>
          </a:ln>
        </p:spPr>
      </p:pic>
      <p:pic>
        <p:nvPicPr>
          <p:cNvPr id="9" name="Picture 4" descr="Fruit cartoon Stock Photos, Royalty Free Fruit cartoon Images |  Depositphotos">
            <a:extLst>
              <a:ext uri="{FF2B5EF4-FFF2-40B4-BE49-F238E27FC236}">
                <a16:creationId xmlns:a16="http://schemas.microsoft.com/office/drawing/2014/main" id="{055D65DD-3528-5E58-D886-13C5BB38F89A}"/>
              </a:ext>
            </a:extLst>
          </p:cNvPr>
          <p:cNvPicPr>
            <a:picLocks noChangeAspect="1"/>
          </p:cNvPicPr>
          <p:nvPr/>
        </p:nvPicPr>
        <p:blipFill>
          <a:blip r:embed="rId3"/>
          <a:srcRect/>
          <a:stretch>
            <a:fillRect/>
          </a:stretch>
        </p:blipFill>
        <p:spPr>
          <a:xfrm>
            <a:off x="3276953" y="6393557"/>
            <a:ext cx="399409" cy="349483"/>
          </a:xfrm>
          <a:prstGeom prst="rect">
            <a:avLst/>
          </a:prstGeom>
          <a:noFill/>
          <a:ln cap="flat">
            <a:noFill/>
          </a:ln>
        </p:spPr>
      </p:pic>
      <p:pic>
        <p:nvPicPr>
          <p:cNvPr id="10" name="Picture 6" descr="Text Book Cartoon Character Stock ...">
            <a:extLst>
              <a:ext uri="{FF2B5EF4-FFF2-40B4-BE49-F238E27FC236}">
                <a16:creationId xmlns:a16="http://schemas.microsoft.com/office/drawing/2014/main" id="{CA828C7A-AAA6-9304-8EFA-AAB6B66E5F73}"/>
              </a:ext>
            </a:extLst>
          </p:cNvPr>
          <p:cNvPicPr>
            <a:picLocks noChangeAspect="1"/>
          </p:cNvPicPr>
          <p:nvPr/>
        </p:nvPicPr>
        <p:blipFill>
          <a:blip r:embed="rId4"/>
          <a:srcRect/>
          <a:stretch>
            <a:fillRect/>
          </a:stretch>
        </p:blipFill>
        <p:spPr>
          <a:xfrm rot="20024944">
            <a:off x="3453526" y="155475"/>
            <a:ext cx="445678" cy="436598"/>
          </a:xfrm>
          <a:prstGeom prst="rect">
            <a:avLst/>
          </a:prstGeom>
          <a:noFill/>
          <a:ln cap="flat">
            <a:noFill/>
          </a:ln>
        </p:spPr>
      </p:pic>
      <p:sp>
        <p:nvSpPr>
          <p:cNvPr id="11" name="TextBox 12">
            <a:extLst>
              <a:ext uri="{FF2B5EF4-FFF2-40B4-BE49-F238E27FC236}">
                <a16:creationId xmlns:a16="http://schemas.microsoft.com/office/drawing/2014/main" id="{DE553A9C-43D4-7879-271A-7DB4317D66C2}"/>
              </a:ext>
            </a:extLst>
          </p:cNvPr>
          <p:cNvSpPr txBox="1"/>
          <p:nvPr/>
        </p:nvSpPr>
        <p:spPr>
          <a:xfrm>
            <a:off x="3395889" y="3998360"/>
            <a:ext cx="5465807" cy="2569930"/>
          </a:xfrm>
          <a:prstGeom prst="rect">
            <a:avLst/>
          </a:prstGeom>
          <a:noFill/>
          <a:ln w="38103" cap="flat">
            <a:solidFill>
              <a:srgbClr val="7030A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1" i="0" u="none" strike="noStrike" kern="1200" cap="none" spc="0" baseline="0">
                <a:solidFill>
                  <a:srgbClr val="000000"/>
                </a:solidFill>
                <a:uFillTx/>
                <a:latin typeface="Aptos Light" pitchFamily="34"/>
              </a:rPr>
              <a:t>Communication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ptos Light" pitchFamily="34"/>
              </a:rPr>
              <a:t>The beginning and end of the school day (including breakfast club) can be very busy times. During these periods, staff are focused on ensuring that all pupils arrive and leave school safely. If you need to speak with your child’s class teacher, we kindly ask that you contact the school office to arrange an appointment at a convenient time.</a:t>
            </a:r>
            <a:r>
              <a:rPr lang="en-US" sz="1600" b="0" i="0" u="none" strike="noStrike" kern="1200" cap="none" spc="0" baseline="0">
                <a:solidFill>
                  <a:srgbClr val="000000"/>
                </a:solidFill>
                <a:uFillTx/>
                <a:latin typeface="Aptos Light" pitchFamily="34"/>
              </a:rPr>
              <a:t>​  </a:t>
            </a:r>
            <a:r>
              <a:rPr lang="en-GB" sz="1600" b="0" i="0" u="none" strike="noStrike" kern="1200" cap="none" spc="0" baseline="0">
                <a:solidFill>
                  <a:srgbClr val="000000"/>
                </a:solidFill>
                <a:uFillTx/>
                <a:latin typeface="Aptos Light" pitchFamily="34"/>
              </a:rPr>
              <a:t>All absences must be reported to the school office using the messaging service.</a:t>
            </a:r>
            <a:r>
              <a:rPr lang="en-US" sz="1600" b="0" i="0" u="none" strike="noStrike" kern="1200" cap="none" spc="0" baseline="0">
                <a:solidFill>
                  <a:srgbClr val="000000"/>
                </a:solidFill>
                <a:uFillTx/>
                <a:latin typeface="Aptos Light" pitchFamily="34"/>
              </a:rPr>
              <a: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Aptos Light" pitchFamily="34"/>
              </a:rPr>
              <a:t>Please follow our school Facebook page for regular updates/photos!</a:t>
            </a:r>
            <a:endParaRPr lang="en-US" sz="1600" b="0" i="0" u="none" strike="noStrike" kern="1200" cap="none" spc="0" baseline="0">
              <a:solidFill>
                <a:srgbClr val="000000"/>
              </a:solidFill>
              <a:uFillTx/>
              <a:latin typeface="Aptos Light" pitchFamily="34"/>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673</TotalTime>
  <Words>499</Words>
  <Application>Microsoft Office PowerPoint</Application>
  <PresentationFormat>Widescreen</PresentationFormat>
  <Paragraphs>16</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Light</vt:lpstr>
      <vt:lpstr>Arial</vt:lpstr>
      <vt:lpstr>Calibri</vt:lpstr>
      <vt:lpstr>Calibri Light</vt:lpstr>
      <vt:lpstr>NTFPreCursive</vt:lpstr>
      <vt:lpstr>NTFPreCursivefk</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Williams (Waldo Williams Primary School)</dc:creator>
  <cp:lastModifiedBy>D Davies (Waldo Williams Primary School)</cp:lastModifiedBy>
  <cp:revision>14</cp:revision>
  <cp:lastPrinted>2025-04-29T14:36:49Z</cp:lastPrinted>
  <dcterms:created xsi:type="dcterms:W3CDTF">2024-09-05T08:43:26Z</dcterms:created>
  <dcterms:modified xsi:type="dcterms:W3CDTF">2026-01-19T19:13:38Z</dcterms:modified>
</cp:coreProperties>
</file>